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92"/>
  </p:notesMasterIdLst>
  <p:handoutMasterIdLst>
    <p:handoutMasterId r:id="rId93"/>
  </p:handoutMasterIdLst>
  <p:sldIdLst>
    <p:sldId id="256" r:id="rId2"/>
    <p:sldId id="258" r:id="rId3"/>
    <p:sldId id="263" r:id="rId4"/>
    <p:sldId id="264" r:id="rId5"/>
    <p:sldId id="265" r:id="rId6"/>
    <p:sldId id="267" r:id="rId7"/>
    <p:sldId id="268" r:id="rId8"/>
    <p:sldId id="269" r:id="rId9"/>
    <p:sldId id="271" r:id="rId10"/>
    <p:sldId id="272" r:id="rId11"/>
    <p:sldId id="274" r:id="rId12"/>
    <p:sldId id="275" r:id="rId13"/>
    <p:sldId id="276" r:id="rId14"/>
    <p:sldId id="277" r:id="rId15"/>
    <p:sldId id="278" r:id="rId16"/>
    <p:sldId id="279" r:id="rId17"/>
    <p:sldId id="280" r:id="rId18"/>
    <p:sldId id="281" r:id="rId19"/>
    <p:sldId id="283" r:id="rId20"/>
    <p:sldId id="284" r:id="rId21"/>
    <p:sldId id="285" r:id="rId22"/>
    <p:sldId id="287" r:id="rId23"/>
    <p:sldId id="288" r:id="rId24"/>
    <p:sldId id="289" r:id="rId25"/>
    <p:sldId id="290" r:id="rId26"/>
    <p:sldId id="292" r:id="rId27"/>
    <p:sldId id="293" r:id="rId28"/>
    <p:sldId id="294" r:id="rId29"/>
    <p:sldId id="295" r:id="rId30"/>
    <p:sldId id="296" r:id="rId31"/>
    <p:sldId id="298" r:id="rId32"/>
    <p:sldId id="396" r:id="rId33"/>
    <p:sldId id="299" r:id="rId34"/>
    <p:sldId id="301" r:id="rId35"/>
    <p:sldId id="302" r:id="rId36"/>
    <p:sldId id="303" r:id="rId37"/>
    <p:sldId id="304" r:id="rId38"/>
    <p:sldId id="306" r:id="rId39"/>
    <p:sldId id="307" r:id="rId40"/>
    <p:sldId id="308" r:id="rId41"/>
    <p:sldId id="310" r:id="rId42"/>
    <p:sldId id="311" r:id="rId43"/>
    <p:sldId id="313" r:id="rId44"/>
    <p:sldId id="314" r:id="rId45"/>
    <p:sldId id="316" r:id="rId46"/>
    <p:sldId id="317" r:id="rId47"/>
    <p:sldId id="318" r:id="rId48"/>
    <p:sldId id="319" r:id="rId49"/>
    <p:sldId id="323" r:id="rId50"/>
    <p:sldId id="324" r:id="rId51"/>
    <p:sldId id="325" r:id="rId52"/>
    <p:sldId id="329" r:id="rId53"/>
    <p:sldId id="330" r:id="rId54"/>
    <p:sldId id="331" r:id="rId55"/>
    <p:sldId id="334" r:id="rId56"/>
    <p:sldId id="336" r:id="rId57"/>
    <p:sldId id="340" r:id="rId58"/>
    <p:sldId id="341" r:id="rId59"/>
    <p:sldId id="343" r:id="rId60"/>
    <p:sldId id="344" r:id="rId61"/>
    <p:sldId id="347" r:id="rId62"/>
    <p:sldId id="348" r:id="rId63"/>
    <p:sldId id="350" r:id="rId64"/>
    <p:sldId id="351" r:id="rId65"/>
    <p:sldId id="352" r:id="rId66"/>
    <p:sldId id="353" r:id="rId67"/>
    <p:sldId id="355" r:id="rId68"/>
    <p:sldId id="358" r:id="rId69"/>
    <p:sldId id="359" r:id="rId70"/>
    <p:sldId id="360" r:id="rId71"/>
    <p:sldId id="361" r:id="rId72"/>
    <p:sldId id="362" r:id="rId73"/>
    <p:sldId id="367" r:id="rId74"/>
    <p:sldId id="368" r:id="rId75"/>
    <p:sldId id="369" r:id="rId76"/>
    <p:sldId id="370" r:id="rId77"/>
    <p:sldId id="372" r:id="rId78"/>
    <p:sldId id="373" r:id="rId79"/>
    <p:sldId id="374" r:id="rId80"/>
    <p:sldId id="378" r:id="rId81"/>
    <p:sldId id="379" r:id="rId82"/>
    <p:sldId id="381" r:id="rId83"/>
    <p:sldId id="382" r:id="rId84"/>
    <p:sldId id="386" r:id="rId85"/>
    <p:sldId id="387" r:id="rId86"/>
    <p:sldId id="388" r:id="rId87"/>
    <p:sldId id="397" r:id="rId88"/>
    <p:sldId id="390" r:id="rId89"/>
    <p:sldId id="392" r:id="rId90"/>
    <p:sldId id="394" r:id="rId91"/>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5900"/>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3" autoAdjust="0"/>
    <p:restoredTop sz="90603" autoAdjust="0"/>
  </p:normalViewPr>
  <p:slideViewPr>
    <p:cSldViewPr>
      <p:cViewPr>
        <p:scale>
          <a:sx n="100" d="100"/>
          <a:sy n="100" d="100"/>
        </p:scale>
        <p:origin x="-2208" y="-8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commentAuthors" Target="commentAuthors.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70DCCA0-A0B2-6C4B-B4B8-D831C8552C46}" type="datetimeFigureOut">
              <a:t>11/20/13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74A6AB-C4FF-CC4A-8822-2E8F9421DADB}" type="slidenum">
              <a:t>‹#›</a:t>
            </a:fld>
            <a:endParaRPr lang="en-US"/>
          </a:p>
        </p:txBody>
      </p:sp>
    </p:spTree>
    <p:extLst>
      <p:ext uri="{BB962C8B-B14F-4D97-AF65-F5344CB8AC3E}">
        <p14:creationId xmlns:p14="http://schemas.microsoft.com/office/powerpoint/2010/main" val="8169399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11/20/13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specify a percentage of the original dimensions, instead of an exact size. This is called </a:t>
            </a:r>
            <a:r>
              <a:rPr lang="en-US" b="1" i="1" u="none" strike="noStrike" baseline="0" smtClean="0">
                <a:latin typeface="Segoe"/>
                <a:ea typeface="ＭＳ ゴシック"/>
              </a:rPr>
              <a:t>scaling</a:t>
            </a:r>
            <a:r>
              <a:rPr lang="en-US" b="1" i="1"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28</a:t>
            </a:fld>
            <a:endParaRPr lang="en-US"/>
          </a:p>
        </p:txBody>
      </p:sp>
    </p:spTree>
    <p:extLst>
      <p:ext uri="{BB962C8B-B14F-4D97-AF65-F5344CB8AC3E}">
        <p14:creationId xmlns:p14="http://schemas.microsoft.com/office/powerpoint/2010/main" val="402620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The style’s picture borders are black or white by default, but you can apply any color to the border using the Picture Border button after applying the style</a:t>
            </a:r>
            <a:r>
              <a:rPr lang="en-US" b="0" i="0" u="none" strike="noStrike" baseline="0" smtClean="0">
                <a:latin typeface="Times New Roman"/>
                <a:ea typeface="ＭＳ ゴシック"/>
              </a:rPr>
              <a:t>.</a:t>
            </a:r>
            <a:r>
              <a:rPr lang="en-US" b="0" i="0" u="none" strike="noStrike" baseline="0" smtClean="0">
                <a:latin typeface="Segoe"/>
                <a:ea typeface="ＭＳ ゴシック"/>
              </a:rPr>
              <a:t> </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33</a:t>
            </a:fld>
            <a:endParaRPr lang="en-US"/>
          </a:p>
        </p:txBody>
      </p:sp>
    </p:spTree>
    <p:extLst>
      <p:ext uri="{BB962C8B-B14F-4D97-AF65-F5344CB8AC3E}">
        <p14:creationId xmlns:p14="http://schemas.microsoft.com/office/powerpoint/2010/main" val="3850457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use the increment arrow buttons to set the values instead of dragging if you find that easier.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2451825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If you make a mistake and click too much, and the whole background turns black, press Ctrl+Z to undo your last action and try again.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46</a:t>
            </a:fld>
            <a:endParaRPr lang="en-US"/>
          </a:p>
        </p:txBody>
      </p:sp>
    </p:spTree>
    <p:extLst>
      <p:ext uri="{BB962C8B-B14F-4D97-AF65-F5344CB8AC3E}">
        <p14:creationId xmlns:p14="http://schemas.microsoft.com/office/powerpoint/2010/main" val="1061045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also access the Shapes gallery on the Drawing Tools Format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53</a:t>
            </a:fld>
            <a:endParaRPr lang="en-US"/>
          </a:p>
        </p:txBody>
      </p:sp>
    </p:spTree>
    <p:extLst>
      <p:ext uri="{BB962C8B-B14F-4D97-AF65-F5344CB8AC3E}">
        <p14:creationId xmlns:p14="http://schemas.microsoft.com/office/powerpoint/2010/main" val="4047661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Holding down the Shift key constrains the line to be exactly 45 degrees or exactly vertical or horizontal as you drag.</a:t>
            </a:r>
            <a:endParaRPr lang="en-US">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54</a:t>
            </a:fld>
            <a:endParaRPr lang="en-US"/>
          </a:p>
        </p:txBody>
      </p:sp>
    </p:spTree>
    <p:extLst>
      <p:ext uri="{BB962C8B-B14F-4D97-AF65-F5344CB8AC3E}">
        <p14:creationId xmlns:p14="http://schemas.microsoft.com/office/powerpoint/2010/main" val="518731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Troubleshooting: When using the Freeform tool, if you return to the exact point at which you started drawing, PowerPoint will automatically close and fill the shape with color. If your shape does not fill, double-click to end it, click Undo, and start again.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59</a:t>
            </a:fld>
            <a:endParaRPr lang="en-US"/>
          </a:p>
        </p:txBody>
      </p:sp>
    </p:spTree>
    <p:extLst>
      <p:ext uri="{BB962C8B-B14F-4D97-AF65-F5344CB8AC3E}">
        <p14:creationId xmlns:p14="http://schemas.microsoft.com/office/powerpoint/2010/main" val="2227942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adjust the way text appears in a shape, right-click the shape, click Format Shape, click Text Options, click the Textbox icon, and access the Text Box settings. For example, you can align the text vertically and horizontally within the shape.</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62</a:t>
            </a:fld>
            <a:endParaRPr lang="en-US"/>
          </a:p>
        </p:txBody>
      </p:sp>
    </p:spTree>
    <p:extLst>
      <p:ext uri="{BB962C8B-B14F-4D97-AF65-F5344CB8AC3E}">
        <p14:creationId xmlns:p14="http://schemas.microsoft.com/office/powerpoint/2010/main" val="3137296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You can use the Shape Outline button in the Drawing group on the Home tab or in the Shape Styles group on the Drawing Tools Format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4291529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Take Note: The Arrange tools are available on both the Home tab and the Picture Tools Format tab.</a:t>
            </a:r>
          </a:p>
          <a:p>
            <a:pPr lvl="2" rtl="0"/>
            <a:r>
              <a:rPr lang="en-US" b="0" i="0" u="none" strike="noStrike" baseline="0" smtClean="0">
                <a:latin typeface="Segoe"/>
                <a:ea typeface="ＭＳ ゴシック"/>
              </a:rPr>
              <a:t>Troubleshooting: Do not be concerned if the list in your Selection pane does not exactly match the one shown in Figure 8-35. The order and numbering of objects in the pane can be affected by many actions.</a:t>
            </a:r>
            <a:endParaRPr lang="en-US" b="0" i="0" u="none" strike="noStrike" baseline="0" smtClean="0">
              <a:latin typeface="Times New Roman"/>
              <a:ea typeface="ＭＳ ゴシック"/>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75</a:t>
            </a:fld>
            <a:endParaRPr lang="en-US"/>
          </a:p>
        </p:txBody>
      </p:sp>
    </p:spTree>
    <p:extLst>
      <p:ext uri="{BB962C8B-B14F-4D97-AF65-F5344CB8AC3E}">
        <p14:creationId xmlns:p14="http://schemas.microsoft.com/office/powerpoint/2010/main" val="326142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insert Office.com images on a slide that does not have a content placeholder, click the Online Pictures button on the Insert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a:t>
            </a:fld>
            <a:endParaRPr lang="en-US"/>
          </a:p>
        </p:txBody>
      </p:sp>
    </p:spTree>
    <p:extLst>
      <p:ext uri="{BB962C8B-B14F-4D97-AF65-F5344CB8AC3E}">
        <p14:creationId xmlns:p14="http://schemas.microsoft.com/office/powerpoint/2010/main" val="1974921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also use the Bring Forward button on the Drawing Tools Format tab in step 6.</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76</a:t>
            </a:fld>
            <a:endParaRPr lang="en-US"/>
          </a:p>
        </p:txBody>
      </p:sp>
    </p:spTree>
    <p:extLst>
      <p:ext uri="{BB962C8B-B14F-4D97-AF65-F5344CB8AC3E}">
        <p14:creationId xmlns:p14="http://schemas.microsoft.com/office/powerpoint/2010/main" val="640795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Even though you are using the Insert tab, you are not actually inserting the photo album into the existing presentation; instead, you are creating a brand-new presentation file.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84</a:t>
            </a:fld>
            <a:endParaRPr lang="en-US"/>
          </a:p>
        </p:txBody>
      </p:sp>
    </p:spTree>
    <p:extLst>
      <p:ext uri="{BB962C8B-B14F-4D97-AF65-F5344CB8AC3E}">
        <p14:creationId xmlns:p14="http://schemas.microsoft.com/office/powerpoint/2010/main" val="204888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Click the Pictures icon in any content placeholder to open the Insert Picture dialog box.</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a:t>
            </a:fld>
            <a:endParaRPr lang="en-US"/>
          </a:p>
        </p:txBody>
      </p:sp>
    </p:spTree>
    <p:extLst>
      <p:ext uri="{BB962C8B-B14F-4D97-AF65-F5344CB8AC3E}">
        <p14:creationId xmlns:p14="http://schemas.microsoft.com/office/powerpoint/2010/main" val="94128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Right-click a slide outside of any placeholder, and then click Ruler.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a:t>
            </a:fld>
            <a:endParaRPr lang="en-US"/>
          </a:p>
        </p:txBody>
      </p:sp>
    </p:spTree>
    <p:extLst>
      <p:ext uri="{BB962C8B-B14F-4D97-AF65-F5344CB8AC3E}">
        <p14:creationId xmlns:p14="http://schemas.microsoft.com/office/powerpoint/2010/main" val="3669000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Right-click an empty area of the slide, point to Grid and Guides, and select Guides from the submenu. Or, click the dialog box launcher in the Show group on the View tab to open the Grid and Guides dialog box and then mark or clear the Guides check box. You can also press Alt+F9 to toggle guides on or off.</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12</a:t>
            </a:fld>
            <a:endParaRPr lang="en-US"/>
          </a:p>
        </p:txBody>
      </p:sp>
    </p:spTree>
    <p:extLst>
      <p:ext uri="{BB962C8B-B14F-4D97-AF65-F5344CB8AC3E}">
        <p14:creationId xmlns:p14="http://schemas.microsoft.com/office/powerpoint/2010/main" val="1947603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do not like the Smart Guides feature, you can turn it off. Right-click an empty area of the slide, point to Grid and Guides, and click Smart Guides. Repeat that same procedure to re-enable the feature.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17</a:t>
            </a:fld>
            <a:endParaRPr lang="en-US"/>
          </a:p>
        </p:txBody>
      </p:sp>
    </p:spTree>
    <p:extLst>
      <p:ext uri="{BB962C8B-B14F-4D97-AF65-F5344CB8AC3E}">
        <p14:creationId xmlns:p14="http://schemas.microsoft.com/office/powerpoint/2010/main" val="190931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Click the Arrange button on the Home tab, click Rotate, and choose a rotation option.</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19</a:t>
            </a:fld>
            <a:endParaRPr lang="en-US"/>
          </a:p>
        </p:txBody>
      </p:sp>
    </p:spTree>
    <p:extLst>
      <p:ext uri="{BB962C8B-B14F-4D97-AF65-F5344CB8AC3E}">
        <p14:creationId xmlns:p14="http://schemas.microsoft.com/office/powerpoint/2010/main" val="378436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If you have difficulty getting the size right because Smart Guides pop up to snap the image into alignment with other objects on the slide, turn off Smart Guides temporarily. Right-click an empty area of the slide, point to Grid and Guides, and click Smart Guides. Repeat that same procedure to re-enable the feature.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26</a:t>
            </a:fld>
            <a:endParaRPr lang="en-US"/>
          </a:p>
        </p:txBody>
      </p:sp>
    </p:spTree>
    <p:extLst>
      <p:ext uri="{BB962C8B-B14F-4D97-AF65-F5344CB8AC3E}">
        <p14:creationId xmlns:p14="http://schemas.microsoft.com/office/powerpoint/2010/main" val="1586948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You can open the Format Picture task pane by clicking the dialog box launcher in the Size group on the Picture Tools Format tab.</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27</a:t>
            </a:fld>
            <a:endParaRPr lang="en-US"/>
          </a:p>
        </p:txBody>
      </p:sp>
    </p:spTree>
    <p:extLst>
      <p:ext uri="{BB962C8B-B14F-4D97-AF65-F5344CB8AC3E}">
        <p14:creationId xmlns:p14="http://schemas.microsoft.com/office/powerpoint/2010/main" val="148571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AB8356-8708-2A43-B02B-E7EE2D4706D6}" type="datetimeFigureOut">
              <a:t>11/20/13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669C14-63D9-9240-8912-FEE2A1CA4B2E}" type="slidenum">
              <a:t>‹#›</a:t>
            </a:fld>
            <a:endParaRPr lang="en-US"/>
          </a:p>
        </p:txBody>
      </p:sp>
    </p:spTree>
    <p:extLst>
      <p:ext uri="{BB962C8B-B14F-4D97-AF65-F5344CB8AC3E}">
        <p14:creationId xmlns:p14="http://schemas.microsoft.com/office/powerpoint/2010/main" val="3790883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DD5900"/>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DD590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DD5900"/>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DD5900"/>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DD5900"/>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Autofit/>
          </a:bodyPr>
          <a:lstStyle/>
          <a:p>
            <a:pPr lvl="0" algn="r"/>
            <a:r>
              <a:rPr lang="en-US" sz="4000" b="1">
                <a:latin typeface="Segoe"/>
                <a:ea typeface="ＭＳ ゴシック"/>
              </a:rPr>
              <a:t>Adding Graphics to a Presentation</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DD5900"/>
                </a:solidFill>
              </a:rPr>
              <a:t>Lesson 8</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Powerpoint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DD5900"/>
                </a:solidFill>
                <a:latin typeface="Segoe UI Semibold" panose="020B0702040204020203" pitchFamily="34" charset="0"/>
              </a:rPr>
              <a:t>Microsoft</a:t>
            </a:r>
            <a:r>
              <a:rPr lang="en-US" sz="4800" b="1" dirty="0" smtClean="0">
                <a:solidFill>
                  <a:srgbClr val="DD5900"/>
                </a:solidFill>
                <a:latin typeface="+mn-lt"/>
              </a:rPr>
              <a:t> </a:t>
            </a:r>
            <a:r>
              <a:rPr lang="en-US" sz="4800" b="1" dirty="0" smtClean="0">
                <a:solidFill>
                  <a:srgbClr val="FF6600"/>
                </a:solidFill>
                <a:latin typeface="+mn-lt"/>
              </a:rPr>
              <a:t>Powerpoint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a Picture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Insert</a:t>
            </a:r>
            <a:r>
              <a:rPr lang="en-US" b="0" i="0" u="none" strike="noStrike" baseline="0" smtClean="0">
                <a:latin typeface="Segoe"/>
                <a:ea typeface="ＭＳ ゴシック"/>
              </a:rPr>
              <a:t>. The picture is replaced (see the figure below). </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a:t>
            </a:r>
            <a:br>
              <a:rPr lang="en-US" b="0" i="0" u="none" strike="noStrike" baseline="0" smtClean="0">
                <a:latin typeface="Segoe"/>
                <a:ea typeface="ＭＳ ゴシック"/>
              </a:rPr>
            </a:br>
            <a:r>
              <a:rPr lang="en-US" b="0" i="0" u="none" strike="noStrike" baseline="0" smtClean="0">
                <a:latin typeface="Segoe"/>
                <a:ea typeface="ＭＳ ゴシック"/>
              </a:rPr>
              <a:t>to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8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2057400"/>
            <a:ext cx="5276850" cy="3517900"/>
          </a:xfrm>
          <a:prstGeom prst="rect">
            <a:avLst/>
          </a:prstGeom>
        </p:spPr>
      </p:pic>
    </p:spTree>
    <p:extLst>
      <p:ext uri="{BB962C8B-B14F-4D97-AF65-F5344CB8AC3E}">
        <p14:creationId xmlns:p14="http://schemas.microsoft.com/office/powerpoint/2010/main" val="3775386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a:t>
            </a:r>
            <a:r>
              <a:rPr lang="en-US" sz="2000" b="0" i="0" u="none" strike="noStrike" baseline="0" smtClean="0">
                <a:latin typeface="Segoe"/>
                <a:ea typeface="ＭＳ ゴシック"/>
              </a:rPr>
              <a:t> presentation that is still open.</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3</a:t>
            </a:r>
            <a:r>
              <a:rPr lang="en-US" sz="2000" b="0" i="0" u="none" strike="noStrike" baseline="0" smtClean="0">
                <a:latin typeface="Segoe"/>
                <a:ea typeface="ＭＳ ゴシック"/>
              </a:rPr>
              <a:t>. On the View tab, click </a:t>
            </a:r>
            <a:r>
              <a:rPr lang="en-US" sz="2000" b="1" i="0" u="none" strike="noStrike" baseline="0" smtClean="0">
                <a:latin typeface="Segoe"/>
                <a:ea typeface="ＭＳ ゴシック"/>
              </a:rPr>
              <a:t>Ruler</a:t>
            </a:r>
            <a:r>
              <a:rPr lang="en-US" sz="2000" b="0" i="0" u="none" strike="noStrike" baseline="0" smtClean="0">
                <a:latin typeface="Segoe"/>
                <a:ea typeface="ＭＳ ゴシック"/>
              </a:rPr>
              <a:t> if this option is not already selected. The vertical and horizontal rulers appear in the Slide pane.</a:t>
            </a:r>
          </a:p>
          <a:p>
            <a:pPr lvl="1" rtl="0"/>
            <a:r>
              <a:rPr lang="en-US" sz="2000" b="0" i="0" u="none" strike="noStrike" baseline="0" smtClean="0">
                <a:latin typeface="Segoe"/>
                <a:ea typeface="ＭＳ ゴシック"/>
              </a:rPr>
              <a:t>Click to mark the </a:t>
            </a:r>
            <a:br>
              <a:rPr lang="en-US" sz="2000" b="0" i="0" u="none" strike="noStrike" baseline="0" smtClean="0">
                <a:latin typeface="Segoe"/>
                <a:ea typeface="ＭＳ ゴシック"/>
              </a:rPr>
            </a:br>
            <a:r>
              <a:rPr lang="en-US" sz="2000" b="1" i="0" u="none" strike="noStrike" baseline="0" smtClean="0">
                <a:latin typeface="Segoe"/>
                <a:ea typeface="ＭＳ ゴシック"/>
              </a:rPr>
              <a:t>Gridlines</a:t>
            </a:r>
            <a:r>
              <a:rPr lang="en-US" sz="2000" b="0" i="0" u="none" strike="noStrike" baseline="0" smtClean="0">
                <a:latin typeface="Segoe"/>
                <a:ea typeface="ＭＳ ゴシック"/>
              </a:rPr>
              <a:t> check </a:t>
            </a:r>
            <a:br>
              <a:rPr lang="en-US" sz="2000" b="0" i="0" u="none" strike="noStrike" baseline="0" smtClean="0">
                <a:latin typeface="Segoe"/>
                <a:ea typeface="ＭＳ ゴシック"/>
              </a:rPr>
            </a:br>
            <a:r>
              <a:rPr lang="en-US" sz="2000" b="0" i="0" u="none" strike="noStrike" baseline="0" smtClean="0">
                <a:latin typeface="Segoe"/>
                <a:ea typeface="ＭＳ ゴシック"/>
              </a:rPr>
              <a:t>box. A grid of </a:t>
            </a:r>
            <a:br>
              <a:rPr lang="en-US" sz="2000" b="0" i="0" u="none" strike="noStrike" baseline="0" smtClean="0">
                <a:latin typeface="Segoe"/>
                <a:ea typeface="ＭＳ ゴシック"/>
              </a:rPr>
            </a:br>
            <a:r>
              <a:rPr lang="en-US" sz="2000" b="0" i="0" u="none" strike="noStrike" baseline="0" smtClean="0">
                <a:latin typeface="Segoe"/>
                <a:ea typeface="ＭＳ ゴシック"/>
              </a:rPr>
              <a:t>regularly spaced </a:t>
            </a:r>
            <a:br>
              <a:rPr lang="en-US" sz="2000" b="0" i="0" u="none" strike="noStrike" baseline="0" smtClean="0">
                <a:latin typeface="Segoe"/>
                <a:ea typeface="ＭＳ ゴシック"/>
              </a:rPr>
            </a:br>
            <a:r>
              <a:rPr lang="en-US" sz="2000" b="0" i="0" u="none" strike="noStrike" baseline="0" smtClean="0">
                <a:latin typeface="Segoe"/>
                <a:ea typeface="ＭＳ ゴシック"/>
              </a:rPr>
              <a:t>dots overlays the </a:t>
            </a:r>
            <a:br>
              <a:rPr lang="en-US" sz="2000" b="0" i="0" u="none" strike="noStrike" baseline="0" smtClean="0">
                <a:latin typeface="Segoe"/>
                <a:ea typeface="ＭＳ ゴシック"/>
              </a:rPr>
            </a:br>
            <a:r>
              <a:rPr lang="en-US" sz="2000" b="0" i="0" u="none" strike="noStrike" baseline="0" smtClean="0">
                <a:latin typeface="Segoe"/>
                <a:ea typeface="ＭＳ ゴシック"/>
              </a:rPr>
              <a:t>slide (see the </a:t>
            </a:r>
            <a:br>
              <a:rPr lang="en-US" sz="2000" b="0" i="0" u="none" strike="noStrike" baseline="0" smtClean="0">
                <a:latin typeface="Segoe"/>
                <a:ea typeface="ＭＳ ゴシック"/>
              </a:rPr>
            </a:br>
            <a:r>
              <a:rPr lang="en-US" sz="2000" b="0" i="0" u="none" strike="noStrike" baseline="0" smtClean="0">
                <a:latin typeface="Segoe"/>
                <a:ea typeface="ＭＳ ゴシック"/>
              </a:rPr>
              <a:t>figure</a:t>
            </a:r>
            <a:r>
              <a:rPr lang="en-US" sz="2000" b="0" i="0" u="none" strike="noStrike" smtClean="0">
                <a:latin typeface="Segoe"/>
                <a:ea typeface="ＭＳ ゴシック"/>
              </a:rPr>
              <a:t> at right</a:t>
            </a:r>
            <a:r>
              <a:rPr lang="en-US" sz="2000" b="0" i="0" u="none" strike="noStrike" baseline="0" smtClean="0">
                <a:latin typeface="Segoe"/>
                <a:ea typeface="ＭＳ ゴシック"/>
              </a:rPr>
              <a:t>)</a:t>
            </a:r>
            <a:r>
              <a:rPr lang="en-US" sz="20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8" name="Picture 7" descr="08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667000"/>
            <a:ext cx="4916519" cy="2990511"/>
          </a:xfrm>
          <a:prstGeom prst="rect">
            <a:avLst/>
          </a:prstGeom>
        </p:spPr>
      </p:pic>
    </p:spTree>
    <p:extLst>
      <p:ext uri="{BB962C8B-B14F-4D97-AF65-F5344CB8AC3E}">
        <p14:creationId xmlns:p14="http://schemas.microsoft.com/office/powerpoint/2010/main" val="1004480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1" rtl="0">
              <a:lnSpc>
                <a:spcPct val="90000"/>
              </a:lnSpc>
              <a:buFont typeface="+mj-lt"/>
              <a:buAutoNum type="arabicPeriod" startAt="3"/>
            </a:pPr>
            <a:r>
              <a:rPr lang="en-US" sz="2100" b="0" i="0" u="none" strike="noStrike" baseline="0" smtClean="0">
                <a:latin typeface="Segoe"/>
                <a:ea typeface="ＭＳ ゴシック"/>
              </a:rPr>
              <a:t>Click to mark the </a:t>
            </a:r>
            <a:r>
              <a:rPr lang="en-US" sz="2100" b="1" i="0" u="none" strike="noStrike" baseline="0" smtClean="0">
                <a:latin typeface="Segoe"/>
                <a:ea typeface="ＭＳ ゴシック"/>
              </a:rPr>
              <a:t>Guides</a:t>
            </a:r>
            <a:r>
              <a:rPr lang="en-US" sz="2100" b="0" i="0" u="none" strike="noStrike" baseline="0" smtClean="0">
                <a:latin typeface="Segoe"/>
                <a:ea typeface="ＭＳ ゴシック"/>
              </a:rPr>
              <a:t> check box. The default vertical and horizontal drawing guides display, intersecting at the center of the slide.</a:t>
            </a:r>
          </a:p>
          <a:p>
            <a:pPr lvl="1" rtl="0">
              <a:lnSpc>
                <a:spcPct val="90000"/>
              </a:lnSpc>
              <a:buAutoNum type="arabicPeriod" startAt="3"/>
            </a:pPr>
            <a:r>
              <a:rPr lang="en-US" sz="2100" b="0" i="0" u="none" strike="noStrike" baseline="0" smtClean="0">
                <a:latin typeface="Segoe"/>
                <a:ea typeface="ＭＳ ゴシック"/>
              </a:rPr>
              <a:t>The guides will be more useful for positioning pictures in this presentation, so you can turn off the gridlines: click the </a:t>
            </a:r>
            <a:r>
              <a:rPr lang="en-US" sz="2100" b="1" i="0" u="none" strike="noStrike" baseline="0" smtClean="0">
                <a:latin typeface="Segoe"/>
                <a:ea typeface="ＭＳ ゴシック"/>
              </a:rPr>
              <a:t>View</a:t>
            </a:r>
            <a:r>
              <a:rPr lang="en-US" sz="2100" b="0" i="0" u="none" strike="noStrike" baseline="0" smtClean="0">
                <a:latin typeface="Segoe"/>
                <a:ea typeface="ＭＳ ゴシック"/>
              </a:rPr>
              <a:t> tab, and click </a:t>
            </a:r>
            <a:r>
              <a:rPr lang="en-US" sz="2100" b="1" i="0" u="none" strike="noStrike" baseline="0" smtClean="0">
                <a:latin typeface="Segoe"/>
                <a:ea typeface="ＭＳ ゴシック"/>
              </a:rPr>
              <a:t>Gridlines</a:t>
            </a:r>
            <a:r>
              <a:rPr lang="en-US" sz="2100" b="0" i="0" u="none" strike="noStrike" baseline="0" smtClean="0">
                <a:latin typeface="Segoe"/>
                <a:ea typeface="ＭＳ ゴシック"/>
              </a:rPr>
              <a:t> in the Show group to remove the check mark and hide the gridlines.</a:t>
            </a:r>
          </a:p>
          <a:p>
            <a:pPr lvl="1" rtl="0">
              <a:lnSpc>
                <a:spcPct val="90000"/>
              </a:lnSpc>
              <a:buAutoNum type="arabicPeriod" startAt="3"/>
            </a:pP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text box</a:t>
            </a:r>
            <a:r>
              <a:rPr lang="en-US" sz="2100" b="0" i="0" u="none" strike="noStrike" baseline="0" smtClean="0">
                <a:latin typeface="Segoe"/>
                <a:ea typeface="ＭＳ ゴシック"/>
              </a:rPr>
              <a:t> on slide 3 that contains the bulleted list to activate it. You will use the text box’s border to help you position guides.</a:t>
            </a:r>
          </a:p>
          <a:p>
            <a:pPr lvl="1">
              <a:lnSpc>
                <a:spcPct val="90000"/>
              </a:lnSpc>
              <a:buFont typeface="+mj-lt"/>
              <a:buAutoNum type="arabicPeriod" startAt="3"/>
            </a:pPr>
            <a:r>
              <a:rPr lang="en-US" sz="2100">
                <a:latin typeface="Segoe"/>
                <a:ea typeface="ＭＳ ゴシック"/>
              </a:rPr>
              <a:t>Click the </a:t>
            </a:r>
            <a:r>
              <a:rPr lang="en-US" sz="2100" b="1">
                <a:latin typeface="Segoe"/>
                <a:ea typeface="ＭＳ ゴシック"/>
              </a:rPr>
              <a:t>vertical guide</a:t>
            </a:r>
            <a:r>
              <a:rPr lang="en-US" sz="2100">
                <a:latin typeface="Segoe"/>
                <a:ea typeface="ＭＳ ゴシック"/>
              </a:rPr>
              <a:t>. As you hold down the mouse button, a ScreenTip appears that shows the current position of the guide—0.0, indicating the guide is at the 0 inch mark on the horizontal ruler.</a:t>
            </a:r>
          </a:p>
          <a:p>
            <a:pPr lvl="1" rtl="0">
              <a:lnSpc>
                <a:spcPct val="90000"/>
              </a:lnSpc>
              <a:buAutoNum type="arabicPeriod" startAt="3"/>
            </a:pPr>
            <a:endParaRPr lang="en-US" sz="21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3806285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and drag the guide to the left until it aligns on the left border of the text placeholder. The ScreenTip should read approximately 4.50 with a left-pointing arrow. Release the mouse button to drop the guide at that location.</a:t>
            </a:r>
          </a:p>
          <a:p>
            <a:pPr lvl="1">
              <a:buAutoNum type="arabicPeriod" startAt="7"/>
            </a:pPr>
            <a:r>
              <a:rPr lang="en-US">
                <a:latin typeface="Segoe"/>
                <a:ea typeface="ＭＳ ゴシック"/>
              </a:rPr>
              <a:t>Click the</a:t>
            </a:r>
            <a:r>
              <a:rPr lang="en-US" b="1">
                <a:latin typeface="Segoe"/>
                <a:ea typeface="ＭＳ ゴシック"/>
              </a:rPr>
              <a:t> horizontal guide</a:t>
            </a:r>
            <a:r>
              <a:rPr lang="en-US">
                <a:latin typeface="Segoe"/>
                <a:ea typeface="ＭＳ ゴシック"/>
              </a:rPr>
              <a:t> to the right of the planet picture and drag </a:t>
            </a:r>
            <a:r>
              <a:rPr lang="en-US" b="1">
                <a:latin typeface="Segoe"/>
                <a:ea typeface="ＭＳ ゴシック"/>
              </a:rPr>
              <a:t>upward</a:t>
            </a:r>
            <a:r>
              <a:rPr lang="en-US">
                <a:latin typeface="Segoe"/>
                <a:ea typeface="ＭＳ ゴシック"/>
              </a:rPr>
              <a:t> until the ScreenTip reads </a:t>
            </a:r>
            <a:r>
              <a:rPr lang="en-US" b="1">
                <a:latin typeface="Segoe"/>
                <a:ea typeface="ＭＳ ゴシック"/>
              </a:rPr>
              <a:t>1.67</a:t>
            </a:r>
            <a:r>
              <a:rPr lang="en-US">
                <a:latin typeface="Segoe"/>
                <a:ea typeface="ＭＳ ゴシック"/>
              </a:rPr>
              <a:t> with an upward-pointing arrow. Drop the </a:t>
            </a:r>
            <a:r>
              <a:rPr lang="en-US" b="1">
                <a:latin typeface="Segoe"/>
                <a:ea typeface="ＭＳ ゴシック"/>
              </a:rPr>
              <a:t>guide</a:t>
            </a:r>
            <a:r>
              <a:rPr lang="en-US">
                <a:latin typeface="Segoe"/>
                <a:ea typeface="ＭＳ ゴシック"/>
              </a:rPr>
              <a:t>. It should align with the capital letters in the text placeholder.</a:t>
            </a:r>
          </a:p>
          <a:p>
            <a:pPr lvl="1" rtl="0">
              <a:buAutoNum type="arabicPeriod" startAt="7"/>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spTree>
    <p:extLst>
      <p:ext uri="{BB962C8B-B14F-4D97-AF65-F5344CB8AC3E}">
        <p14:creationId xmlns:p14="http://schemas.microsoft.com/office/powerpoint/2010/main" val="834940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latin typeface="Segoe"/>
                <a:ea typeface="ＭＳ ゴシック"/>
              </a:rPr>
              <a:t>Click the</a:t>
            </a:r>
            <a:r>
              <a:rPr lang="en-US" sz="2000" b="1" i="0" u="none" strike="noStrike" baseline="0" smtClean="0">
                <a:latin typeface="Segoe"/>
                <a:ea typeface="ＭＳ ゴシック"/>
              </a:rPr>
              <a:t> vertical guide</a:t>
            </a:r>
            <a:r>
              <a:rPr lang="en-US" sz="2000" b="0" i="0" u="none" strike="noStrike" baseline="0" smtClean="0">
                <a:latin typeface="Segoe"/>
                <a:ea typeface="ＭＳ ゴシック"/>
              </a:rPr>
              <a:t> you positioned near the left edge of the slide, hold down </a:t>
            </a:r>
            <a:r>
              <a:rPr lang="en-US" sz="2000" b="1" i="0" u="none" strike="noStrike" baseline="0" smtClean="0">
                <a:latin typeface="Segoe"/>
                <a:ea typeface="ＭＳ ゴシック"/>
              </a:rPr>
              <a:t>Ctrl</a:t>
            </a:r>
            <a:r>
              <a:rPr lang="en-US" sz="2000" b="0" i="0" u="none" strike="noStrike" baseline="0" smtClean="0">
                <a:latin typeface="Segoe"/>
                <a:ea typeface="ＭＳ ゴシック"/>
              </a:rPr>
              <a:t>, and drag a copy of the guide to the right until the ScreenTip reads 4.50 with a right-pointing arrow. Drop the guide by first releasing the mouse button and then  the Ctrl key. Your slide should look like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8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124200"/>
            <a:ext cx="5606870" cy="3124200"/>
          </a:xfrm>
          <a:prstGeom prst="rect">
            <a:avLst/>
          </a:prstGeom>
        </p:spPr>
      </p:pic>
    </p:spTree>
    <p:extLst>
      <p:ext uri="{BB962C8B-B14F-4D97-AF65-F5344CB8AC3E}">
        <p14:creationId xmlns:p14="http://schemas.microsoft.com/office/powerpoint/2010/main" val="39939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8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557195"/>
            <a:ext cx="6159500" cy="3678505"/>
          </a:xfrm>
          <a:prstGeom prst="rect">
            <a:avLst/>
          </a:prstGeom>
        </p:spPr>
      </p:pic>
      <p:sp>
        <p:nvSpPr>
          <p:cNvPr id="3" name="Text Placeholder 2"/>
          <p:cNvSpPr>
            <a:spLocks noGrp="1"/>
          </p:cNvSpPr>
          <p:nvPr>
            <p:ph type="body" idx="1"/>
          </p:nvPr>
        </p:nvSpPr>
        <p:spPr>
          <a:xfrm>
            <a:off x="457200" y="1524000"/>
            <a:ext cx="8229600" cy="3657600"/>
          </a:xfrm>
        </p:spPr>
        <p:txBody>
          <a:bodyPr/>
          <a:lstStyle/>
          <a:p>
            <a:pPr lvl="1" rtl="0">
              <a:buFont typeface="+mj-lt"/>
              <a:buAutoNum type="arabicPeriod" startAt="10"/>
            </a:pPr>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4</a:t>
            </a:r>
            <a:r>
              <a:rPr lang="en-US" sz="2000" b="0" i="0" u="none" strike="noStrike" baseline="0" smtClean="0">
                <a:latin typeface="Segoe"/>
                <a:ea typeface="ＭＳ ゴシック"/>
              </a:rPr>
              <a:t>, click the </a:t>
            </a:r>
            <a:r>
              <a:rPr lang="en-US" sz="2000" b="1" i="0" u="none" strike="noStrike" baseline="0" smtClean="0">
                <a:latin typeface="Segoe"/>
                <a:ea typeface="ＭＳ ゴシック"/>
              </a:rPr>
              <a:t>gear picture</a:t>
            </a:r>
            <a:r>
              <a:rPr lang="en-US" sz="2000" b="0" i="0" u="none" strike="noStrike" baseline="0" smtClean="0">
                <a:latin typeface="Segoe"/>
                <a:ea typeface="ＭＳ ゴシック"/>
              </a:rPr>
              <a:t>, and drag it until the </a:t>
            </a:r>
            <a:r>
              <a:rPr lang="en-US" sz="2000" b="1" i="0" u="none" strike="noStrike" baseline="0" smtClean="0">
                <a:latin typeface="Segoe"/>
                <a:ea typeface="ＭＳ ゴシック"/>
              </a:rPr>
              <a:t>upper-left corner</a:t>
            </a:r>
            <a:r>
              <a:rPr lang="en-US" sz="2000" b="0" i="0" u="none" strike="noStrike" baseline="0" smtClean="0">
                <a:latin typeface="Segoe"/>
                <a:ea typeface="ＭＳ ゴシック"/>
              </a:rPr>
              <a:t> of the picture snaps to the intersection of the vertical and horizontal guides. Your slide should look like the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at right</a:t>
            </a:r>
            <a:r>
              <a:rPr lang="en-US" sz="2000" b="0" i="0" u="none" strike="noStrike" baseline="0" smtClean="0">
                <a:latin typeface="Times New Roman"/>
                <a:ea typeface="ＭＳ ゴシック"/>
              </a:rPr>
              <a:t>.</a:t>
            </a:r>
          </a:p>
        </p:txBody>
      </p:sp>
    </p:spTree>
    <p:extLst>
      <p:ext uri="{BB962C8B-B14F-4D97-AF65-F5344CB8AC3E}">
        <p14:creationId xmlns:p14="http://schemas.microsoft.com/office/powerpoint/2010/main" val="181386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and drag the </a:t>
            </a:r>
            <a:r>
              <a:rPr lang="en-US" b="1" i="0" u="none" strike="noStrike" baseline="0" smtClean="0">
                <a:latin typeface="Segoe"/>
                <a:ea typeface="ＭＳ ゴシック"/>
              </a:rPr>
              <a:t>picture down and to the left</a:t>
            </a:r>
            <a:r>
              <a:rPr lang="en-US" b="0" i="0" u="none" strike="noStrike" baseline="0" smtClean="0">
                <a:latin typeface="Segoe"/>
                <a:ea typeface="ＭＳ ゴシック"/>
              </a:rPr>
              <a:t> so its upper-right corner snaps to the intersection of the guides.</a:t>
            </a:r>
          </a:p>
          <a:p>
            <a:pPr lvl="1" rtl="0">
              <a:buAutoNum type="arabicPeriod" startAt="11"/>
            </a:pPr>
            <a:r>
              <a:rPr lang="en-US" b="0" i="0" u="none" strike="noStrike" baseline="0" smtClean="0">
                <a:latin typeface="Segoe"/>
                <a:ea typeface="ＭＳ ゴシック"/>
              </a:rPr>
              <a:t>Go to </a:t>
            </a:r>
            <a:r>
              <a:rPr lang="en-US" b="1" i="0" u="none" strike="noStrike" baseline="0" smtClean="0">
                <a:latin typeface="Segoe"/>
                <a:ea typeface="ＭＳ ゴシック"/>
              </a:rPr>
              <a:t>slide 6</a:t>
            </a:r>
            <a:r>
              <a:rPr lang="en-US" b="0" i="0" u="none" strike="noStrike" baseline="0" smtClean="0">
                <a:latin typeface="Segoe"/>
                <a:ea typeface="ＭＳ ゴシック"/>
              </a:rPr>
              <a:t> and drag the </a:t>
            </a:r>
            <a:r>
              <a:rPr lang="en-US" b="1" i="0" u="none" strike="noStrike" baseline="0" smtClean="0">
                <a:latin typeface="Segoe"/>
                <a:ea typeface="ＭＳ ゴシック"/>
              </a:rPr>
              <a:t>picture up and to the left</a:t>
            </a:r>
            <a:r>
              <a:rPr lang="en-US" b="0" i="0" u="none" strike="noStrike" baseline="0" smtClean="0">
                <a:latin typeface="Segoe"/>
                <a:ea typeface="ＭＳ ゴシック"/>
              </a:rPr>
              <a:t> to snap to the intersection of the two guides.</a:t>
            </a:r>
          </a:p>
          <a:p>
            <a:pPr lvl="1" rtl="0">
              <a:buAutoNum type="arabicPeriod" startAt="11"/>
            </a:pPr>
            <a:r>
              <a:rPr lang="en-US" b="0" i="0" u="none" strike="noStrike" baseline="0" smtClean="0">
                <a:latin typeface="Segoe"/>
                <a:ea typeface="ＭＳ ゴシック"/>
              </a:rPr>
              <a:t>On the View tab, clear the </a:t>
            </a:r>
            <a:r>
              <a:rPr lang="en-US" b="1" i="0" u="none" strike="noStrike" baseline="0" smtClean="0">
                <a:latin typeface="Segoe"/>
                <a:ea typeface="ＭＳ ゴシック"/>
              </a:rPr>
              <a:t>Guides</a:t>
            </a:r>
            <a:r>
              <a:rPr lang="en-US" b="0" i="0" u="none" strike="noStrike" baseline="0" smtClean="0">
                <a:latin typeface="Segoe"/>
                <a:ea typeface="ＭＳ ゴシック"/>
              </a:rPr>
              <a:t> check box to turn off the guides.</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spTree>
    <p:extLst>
      <p:ext uri="{BB962C8B-B14F-4D97-AF65-F5344CB8AC3E}">
        <p14:creationId xmlns:p14="http://schemas.microsoft.com/office/powerpoint/2010/main" val="242607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8" name="Picture 7" descr="08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6600" y="1600200"/>
            <a:ext cx="5397499" cy="3562706"/>
          </a:xfrm>
          <a:prstGeom prst="rect">
            <a:avLst/>
          </a:prstGeom>
        </p:spPr>
      </p:pic>
      <p:sp>
        <p:nvSpPr>
          <p:cNvPr id="3" name="Text Placeholder 2"/>
          <p:cNvSpPr>
            <a:spLocks noGrp="1"/>
          </p:cNvSpPr>
          <p:nvPr>
            <p:ph type="body" idx="1"/>
          </p:nvPr>
        </p:nvSpPr>
        <p:spPr/>
        <p:txBody>
          <a:bodyPr/>
          <a:lstStyle/>
          <a:p>
            <a:pPr lvl="1" rtl="0">
              <a:buFont typeface="+mj-lt"/>
              <a:buAutoNum type="arabicPeriod" startAt="14"/>
            </a:pPr>
            <a:r>
              <a:rPr lang="en-US" sz="2000" b="0" i="0" u="none" strike="noStrike" baseline="0" smtClean="0">
                <a:latin typeface="Segoe"/>
                <a:ea typeface="ＭＳ ゴシック"/>
              </a:rPr>
              <a:t>Go to slide 7 and </a:t>
            </a:r>
            <a:br>
              <a:rPr lang="en-US" sz="2000" b="0" i="0" u="none" strike="noStrike" baseline="0" smtClean="0">
                <a:latin typeface="Segoe"/>
                <a:ea typeface="ＭＳ ゴシック"/>
              </a:rPr>
            </a:br>
            <a:r>
              <a:rPr lang="en-US" sz="2000" b="0" i="0" u="none" strike="noStrike" baseline="0" smtClean="0">
                <a:latin typeface="Segoe"/>
                <a:ea typeface="ＭＳ ゴシック"/>
              </a:rPr>
              <a:t>drag the picture up </a:t>
            </a:r>
            <a:br>
              <a:rPr lang="en-US" sz="2000" b="0" i="0" u="none" strike="noStrike" baseline="0" smtClean="0">
                <a:latin typeface="Segoe"/>
                <a:ea typeface="ＭＳ ゴシック"/>
              </a:rPr>
            </a:br>
            <a:r>
              <a:rPr lang="en-US" sz="2000" b="0" i="0" u="none" strike="noStrike" baseline="0" smtClean="0">
                <a:latin typeface="Segoe"/>
                <a:ea typeface="ＭＳ ゴシック"/>
              </a:rPr>
              <a:t>on the slide until you </a:t>
            </a:r>
            <a:br>
              <a:rPr lang="en-US" sz="2000" b="0" i="0" u="none" strike="noStrike" baseline="0" smtClean="0">
                <a:latin typeface="Segoe"/>
                <a:ea typeface="ＭＳ ゴシック"/>
              </a:rPr>
            </a:br>
            <a:r>
              <a:rPr lang="en-US" sz="2000" b="0" i="0" u="none" strike="noStrike" baseline="0" smtClean="0">
                <a:latin typeface="Segoe"/>
                <a:ea typeface="ＭＳ ゴシック"/>
              </a:rPr>
              <a:t>see a faint red dotted</a:t>
            </a:r>
            <a:br>
              <a:rPr lang="en-US" sz="2000" b="0" i="0" u="none" strike="noStrike" baseline="0" smtClean="0">
                <a:latin typeface="Segoe"/>
                <a:ea typeface="ＭＳ ゴシック"/>
              </a:rPr>
            </a:br>
            <a:r>
              <a:rPr lang="en-US" sz="2000" b="0" i="0" u="none" strike="noStrike" baseline="0" smtClean="0">
                <a:latin typeface="Segoe"/>
                <a:ea typeface="ＭＳ ゴシック"/>
              </a:rPr>
              <a:t> horizontal</a:t>
            </a:r>
            <a:br>
              <a:rPr lang="en-US" sz="2000" b="0" i="0" u="none" strike="noStrike" baseline="0" smtClean="0">
                <a:latin typeface="Segoe"/>
                <a:ea typeface="ＭＳ ゴシック"/>
              </a:rPr>
            </a:br>
            <a:r>
              <a:rPr lang="en-US" sz="2000" b="0" i="0" u="none" strike="noStrike" baseline="0" smtClean="0">
                <a:latin typeface="Segoe"/>
                <a:ea typeface="ＭＳ ゴシック"/>
              </a:rPr>
              <a:t>line at its top. </a:t>
            </a:r>
            <a:br>
              <a:rPr lang="en-US" sz="2000" b="0" i="0" u="none" strike="noStrike" baseline="0" smtClean="0">
                <a:latin typeface="Segoe"/>
                <a:ea typeface="ＭＳ ゴシック"/>
              </a:rPr>
            </a:br>
            <a:r>
              <a:rPr lang="en-US" sz="2000" b="0" i="0" u="none" strike="noStrike" baseline="0" smtClean="0">
                <a:latin typeface="Segoe"/>
                <a:ea typeface="ＭＳ ゴシック"/>
              </a:rPr>
              <a:t>This Smart Guide </a:t>
            </a:r>
            <a:br>
              <a:rPr lang="en-US" sz="2000" b="0" i="0" u="none" strike="noStrike" baseline="0" smtClean="0">
                <a:latin typeface="Segoe"/>
                <a:ea typeface="ＭＳ ゴシック"/>
              </a:rPr>
            </a:br>
            <a:r>
              <a:rPr lang="en-US" sz="2000" b="0" i="0" u="none" strike="noStrike" baseline="0" smtClean="0">
                <a:latin typeface="Segoe"/>
                <a:ea typeface="ＭＳ ゴシック"/>
              </a:rPr>
              <a:t>indicates that </a:t>
            </a:r>
            <a:br>
              <a:rPr lang="en-US" sz="2000" b="0" i="0" u="none" strike="noStrike" baseline="0" smtClean="0">
                <a:latin typeface="Segoe"/>
                <a:ea typeface="ＭＳ ゴシック"/>
              </a:rPr>
            </a:br>
            <a:r>
              <a:rPr lang="en-US" sz="2000" b="0" i="0" u="none" strike="noStrike" baseline="0" smtClean="0">
                <a:latin typeface="Segoe"/>
                <a:ea typeface="ＭＳ ゴシック"/>
              </a:rPr>
              <a:t>the picture is at </a:t>
            </a:r>
            <a:br>
              <a:rPr lang="en-US" sz="2000" b="0" i="0" u="none" strike="noStrike" baseline="0" smtClean="0">
                <a:latin typeface="Segoe"/>
                <a:ea typeface="ＭＳ ゴシック"/>
              </a:rPr>
            </a:br>
            <a:r>
              <a:rPr lang="en-US" sz="2000" b="0" i="0" u="none" strike="noStrike" baseline="0" smtClean="0">
                <a:latin typeface="Segoe"/>
                <a:ea typeface="ＭＳ ゴシック"/>
              </a:rPr>
              <a:t>the same vertical </a:t>
            </a:r>
            <a:br>
              <a:rPr lang="en-US" sz="2000" b="0" i="0" u="none" strike="noStrike" baseline="0" smtClean="0">
                <a:latin typeface="Segoe"/>
                <a:ea typeface="ＭＳ ゴシック"/>
              </a:rPr>
            </a:br>
            <a:r>
              <a:rPr lang="en-US" sz="2000" b="0" i="0" u="none" strike="noStrike" baseline="0" smtClean="0">
                <a:latin typeface="Segoe"/>
                <a:ea typeface="ＭＳ ゴシック"/>
              </a:rPr>
              <a:t>position as the </a:t>
            </a:r>
            <a:br>
              <a:rPr lang="en-US" sz="2000" b="0" i="0" u="none" strike="noStrike" baseline="0" smtClean="0">
                <a:latin typeface="Segoe"/>
                <a:ea typeface="ＭＳ ゴシック"/>
              </a:rPr>
            </a:br>
            <a:r>
              <a:rPr lang="en-US" sz="2000" b="0" i="0" u="none" strike="noStrike" baseline="0" smtClean="0">
                <a:latin typeface="Segoe"/>
                <a:ea typeface="ＭＳ ゴシック"/>
              </a:rPr>
              <a:t>text box to its </a:t>
            </a:r>
            <a:br>
              <a:rPr lang="en-US" sz="2000" b="0" i="0" u="none" strike="noStrike" baseline="0" smtClean="0">
                <a:latin typeface="Segoe"/>
                <a:ea typeface="ＭＳ ゴシック"/>
              </a:rPr>
            </a:br>
            <a:r>
              <a:rPr lang="en-US" sz="2000" b="0" i="0" u="none" strike="noStrike" baseline="0" smtClean="0">
                <a:latin typeface="Segoe"/>
                <a:ea typeface="ＭＳ ゴシック"/>
              </a:rPr>
              <a:t>left (see the figure above). Release the mouse button to drop the picture in the new location.</a:t>
            </a:r>
          </a:p>
        </p:txBody>
      </p:sp>
    </p:spTree>
    <p:extLst>
      <p:ext uri="{BB962C8B-B14F-4D97-AF65-F5344CB8AC3E}">
        <p14:creationId xmlns:p14="http://schemas.microsoft.com/office/powerpoint/2010/main" val="2501295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Use the Ruler, Gridlines, and Guides</a:t>
            </a:r>
          </a:p>
        </p:txBody>
      </p:sp>
      <p:sp>
        <p:nvSpPr>
          <p:cNvPr id="3" name="Text Placeholder 2"/>
          <p:cNvSpPr>
            <a:spLocks noGrp="1"/>
          </p:cNvSpPr>
          <p:nvPr>
            <p:ph type="body" idx="1"/>
          </p:nvPr>
        </p:nvSpPr>
        <p:spPr/>
        <p:txBody>
          <a:bodyPr/>
          <a:lstStyle/>
          <a:p>
            <a:pPr lvl="1" rtl="0">
              <a:buFont typeface="+mj-lt"/>
              <a:buAutoNum type="arabicPeriod" startAt="15"/>
            </a:pPr>
            <a:r>
              <a:rPr lang="en-US" i="0" u="none" strike="noStrike"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4157085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Rotate and Flip an Image</a:t>
            </a:r>
            <a:endParaRPr lang="en-US"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809.png"/>
          <p:cNvPicPr>
            <a:picLocks noChangeAspect="1"/>
          </p:cNvPicPr>
          <p:nvPr/>
        </p:nvPicPr>
        <p:blipFill rotWithShape="1">
          <a:blip r:embed="rId3">
            <a:extLst>
              <a:ext uri="{28A0092B-C50C-407E-A947-70E740481C1C}">
                <a14:useLocalDpi xmlns:a14="http://schemas.microsoft.com/office/drawing/2010/main" val="0"/>
              </a:ext>
            </a:extLst>
          </a:blip>
          <a:srcRect l="8597"/>
          <a:stretch/>
        </p:blipFill>
        <p:spPr>
          <a:xfrm>
            <a:off x="3632200" y="1524000"/>
            <a:ext cx="5130800" cy="3212201"/>
          </a:xfrm>
          <a:prstGeom prst="rect">
            <a:avLst/>
          </a:prstGeom>
        </p:spPr>
      </p:pic>
      <p:sp>
        <p:nvSpPr>
          <p:cNvPr id="3" name="Text Placeholder 2"/>
          <p:cNvSpPr>
            <a:spLocks noGrp="1"/>
          </p:cNvSpPr>
          <p:nvPr>
            <p:ph type="body" idx="1"/>
          </p:nvPr>
        </p:nvSpPr>
        <p:spPr>
          <a:xfrm>
            <a:off x="457200" y="1524000"/>
            <a:ext cx="7467600" cy="4953000"/>
          </a:xfrm>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presentation that is </a:t>
            </a:r>
            <a:br>
              <a:rPr lang="en-US" sz="2000" b="0" i="0" u="none" strike="noStrike" baseline="0" smtClean="0">
                <a:latin typeface="Segoe"/>
                <a:ea typeface="ＭＳ ゴシック"/>
              </a:rPr>
            </a:br>
            <a:r>
              <a:rPr lang="en-US" sz="2000" b="0" i="0" u="none" strike="noStrike" baseline="0" smtClean="0">
                <a:latin typeface="Segoe"/>
                <a:ea typeface="ＭＳ ゴシック"/>
              </a:rPr>
              <a:t>still open. Save the file </a:t>
            </a:r>
            <a:br>
              <a:rPr lang="en-US" sz="2000" b="0" i="0" u="none" strike="noStrike" baseline="0" smtClean="0">
                <a:latin typeface="Segoe"/>
                <a:ea typeface="ＭＳ ゴシック"/>
              </a:rPr>
            </a:br>
            <a:r>
              <a:rPr lang="en-US" sz="2000" b="0" i="0" u="none" strike="noStrike" baseline="0" smtClean="0">
                <a:latin typeface="Segoe"/>
                <a:ea typeface="ＭＳ ゴシック"/>
              </a:rPr>
              <a:t>as </a:t>
            </a:r>
            <a:r>
              <a:rPr lang="en-US" sz="2000" b="1" i="1" u="none" strike="noStrike" baseline="0" smtClean="0">
                <a:latin typeface="Segoe"/>
                <a:ea typeface="ＭＳ ゴシック"/>
              </a:rPr>
              <a:t>Exhibits Final</a:t>
            </a:r>
            <a:br>
              <a:rPr lang="en-US" sz="2000" b="1" i="1" u="none" strike="noStrike" baseline="0" smtClean="0">
                <a:latin typeface="Segoe"/>
                <a:ea typeface="ＭＳ ゴシック"/>
              </a:rPr>
            </a:br>
            <a:r>
              <a:rPr lang="en-US" sz="2000" b="1" i="1" u="none" strike="noStrike" baseline="0" smtClean="0">
                <a:latin typeface="Segoe"/>
                <a:ea typeface="ＭＳ ゴシック"/>
              </a:rPr>
              <a:t>Version 2</a:t>
            </a:r>
            <a:r>
              <a:rPr lang="en-US" sz="2000" b="0" i="0" u="none" strike="noStrike" baseline="0" smtClean="0">
                <a:latin typeface="Times New Roman"/>
                <a:ea typeface="ＭＳ ゴシック"/>
              </a:rPr>
              <a:t>.</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3</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and click the </a:t>
            </a:r>
            <a:br>
              <a:rPr lang="en-US" sz="2000" b="0" i="0" u="none" strike="noStrike" baseline="0" smtClean="0">
                <a:latin typeface="Segoe"/>
                <a:ea typeface="ＭＳ ゴシック"/>
              </a:rPr>
            </a:br>
            <a:r>
              <a:rPr lang="en-US" sz="2000" b="1" i="0" u="none" strike="noStrike" baseline="0" smtClean="0">
                <a:latin typeface="Segoe"/>
                <a:ea typeface="ＭＳ ゴシック"/>
              </a:rPr>
              <a:t>picture</a:t>
            </a:r>
            <a:r>
              <a:rPr lang="en-US" sz="2000" b="0" i="0" u="none" strike="noStrike" baseline="0" smtClean="0">
                <a:latin typeface="Segoe"/>
                <a:ea typeface="ＭＳ ゴシック"/>
              </a:rPr>
              <a:t> to select </a:t>
            </a:r>
            <a:br>
              <a:rPr lang="en-US" sz="2000" b="0" i="0" u="none" strike="noStrike" baseline="0" smtClean="0">
                <a:latin typeface="Segoe"/>
                <a:ea typeface="ＭＳ ゴシック"/>
              </a:rPr>
            </a:br>
            <a:r>
              <a:rPr lang="en-US" sz="2000" b="0" i="0" u="none" strike="noStrike" baseline="0" smtClean="0">
                <a:latin typeface="Segoe"/>
                <a:ea typeface="ＭＳ ゴシック"/>
              </a:rPr>
              <a:t>it.</a:t>
            </a:r>
          </a:p>
          <a:p>
            <a:pPr lvl="1" rtl="0"/>
            <a:r>
              <a:rPr lang="en-US" sz="2000" b="0" i="0" u="none" strike="noStrike" baseline="0" smtClean="0">
                <a:latin typeface="Segoe"/>
                <a:ea typeface="ＭＳ ゴシック"/>
              </a:rPr>
              <a:t>Click the </a:t>
            </a:r>
            <a:r>
              <a:rPr lang="en-US" sz="2000" b="1" i="0" u="none" strike="noStrike" baseline="0" smtClean="0">
                <a:latin typeface="Segoe"/>
                <a:ea typeface="ＭＳ ゴシック"/>
              </a:rPr>
              <a:t>Picture </a:t>
            </a:r>
            <a:br>
              <a:rPr lang="en-US" sz="2000" b="1" i="0" u="none" strike="noStrike" baseline="0" smtClean="0">
                <a:latin typeface="Segoe"/>
                <a:ea typeface="ＭＳ ゴシック"/>
              </a:rPr>
            </a:br>
            <a:r>
              <a:rPr lang="en-US" sz="2000" b="1" i="0" u="none" strike="noStrike" baseline="0" smtClean="0">
                <a:latin typeface="Segoe"/>
                <a:ea typeface="ＭＳ ゴシック"/>
              </a:rPr>
              <a:t>Tools Format</a:t>
            </a:r>
            <a:r>
              <a:rPr lang="en-US" sz="2000" b="0" i="0" u="none" strike="noStrike" baseline="0" smtClean="0">
                <a:latin typeface="Segoe"/>
                <a:ea typeface="ＭＳ ゴシック"/>
              </a:rPr>
              <a:t> tab, click </a:t>
            </a:r>
            <a:r>
              <a:rPr lang="en-US" sz="2000" b="1" i="0" u="none" strike="noStrike" baseline="0" smtClean="0">
                <a:latin typeface="Segoe"/>
                <a:ea typeface="ＭＳ ゴシック"/>
              </a:rPr>
              <a:t>Rotate Objects </a:t>
            </a:r>
            <a:r>
              <a:rPr lang="en-US" sz="2000" b="0" i="0" u="none" strike="noStrike" baseline="0" smtClean="0">
                <a:latin typeface="Segoe"/>
                <a:ea typeface="ＭＳ ゴシック"/>
              </a:rPr>
              <a:t>in the Arrange group, and then click </a:t>
            </a:r>
            <a:r>
              <a:rPr lang="en-US" sz="2000" b="1" i="0" u="none" strike="noStrike" baseline="0" smtClean="0">
                <a:latin typeface="Segoe"/>
                <a:ea typeface="ＭＳ ゴシック"/>
              </a:rPr>
              <a:t>Flip Horizontal</a:t>
            </a:r>
            <a:r>
              <a:rPr lang="en-US" sz="2000" b="0" i="0" u="none" strike="noStrike" baseline="0" smtClean="0">
                <a:latin typeface="Segoe"/>
                <a:ea typeface="ＭＳ ゴシック"/>
              </a:rPr>
              <a:t> in the drop-down menu. The picture reverses its orientation so the planet is on the right and its moons are on the left (see Figure)</a:t>
            </a:r>
            <a:r>
              <a:rPr lang="en-US" sz="2000" b="0" i="0" u="none" strike="noStrike" baseline="0" smtClean="0">
                <a:latin typeface="Times New Roman"/>
                <a:ea typeface="ＭＳ ゴシック"/>
              </a:rPr>
              <a:t>.</a:t>
            </a:r>
          </a:p>
          <a:p>
            <a:pPr lvl="1" rtl="0"/>
            <a:endParaRPr lang="en-US" sz="2000" b="0" i="0" u="none" strike="noStrike" baseline="0" smtClean="0">
              <a:latin typeface="Times New Roman"/>
              <a:ea typeface="ＭＳ ゴシック"/>
            </a:endParaRPr>
          </a:p>
        </p:txBody>
      </p:sp>
    </p:spTree>
    <p:extLst>
      <p:ext uri="{BB962C8B-B14F-4D97-AF65-F5344CB8AC3E}">
        <p14:creationId xmlns:p14="http://schemas.microsoft.com/office/powerpoint/2010/main" val="327091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7" name="Picture 6"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634067"/>
            <a:ext cx="8161867" cy="3909191"/>
          </a:xfrm>
          <a:prstGeom prst="rect">
            <a:avLst/>
          </a:prstGeom>
        </p:spPr>
      </p:pic>
    </p:spTree>
    <p:extLst>
      <p:ext uri="{BB962C8B-B14F-4D97-AF65-F5344CB8AC3E}">
        <p14:creationId xmlns:p14="http://schemas.microsoft.com/office/powerpoint/2010/main" val="187262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Rotate and Flip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Drag the </a:t>
            </a:r>
            <a:r>
              <a:rPr lang="en-US" b="1" i="0" u="none" strike="noStrike" baseline="0" smtClean="0">
                <a:latin typeface="Segoe"/>
                <a:ea typeface="ＭＳ ゴシック"/>
              </a:rPr>
              <a:t>picture up into the upper-right corner</a:t>
            </a:r>
            <a:r>
              <a:rPr lang="en-US" b="0" i="0" u="none" strike="noStrike" baseline="0" smtClean="0">
                <a:latin typeface="Segoe"/>
                <a:ea typeface="ＭＳ ゴシック"/>
              </a:rPr>
              <a:t> of the slide, so that the top and right edges of the picture align with the top and right edges of the slide (see figure)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8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667000"/>
            <a:ext cx="7059890" cy="3619500"/>
          </a:xfrm>
          <a:prstGeom prst="rect">
            <a:avLst/>
          </a:prstGeom>
        </p:spPr>
      </p:pic>
    </p:spTree>
    <p:extLst>
      <p:ext uri="{BB962C8B-B14F-4D97-AF65-F5344CB8AC3E}">
        <p14:creationId xmlns:p14="http://schemas.microsoft.com/office/powerpoint/2010/main" val="3095401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Rotate and Flip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b="0" i="0" u="none" strike="noStrike" baseline="0" smtClean="0">
                <a:latin typeface="Segoe"/>
                <a:ea typeface="ＭＳ ゴシック"/>
              </a:rPr>
              <a:t>Go to </a:t>
            </a:r>
            <a:r>
              <a:rPr lang="en-US" b="1" i="0" u="none" strike="noStrike" baseline="0" smtClean="0">
                <a:latin typeface="Segoe"/>
                <a:ea typeface="ＭＳ ゴシック"/>
              </a:rPr>
              <a:t>slide 4</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a:t>
            </a:r>
          </a:p>
          <a:p>
            <a:pPr lvl="1" rtl="0">
              <a:lnSpc>
                <a:spcPct val="90000"/>
              </a:lnSpc>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Picture Tools Format</a:t>
            </a:r>
            <a:r>
              <a:rPr lang="en-US" b="0" i="0" u="none" strike="noStrike" baseline="0" smtClean="0">
                <a:latin typeface="Segoe"/>
                <a:ea typeface="ＭＳ ゴシック"/>
              </a:rPr>
              <a:t> tab, click </a:t>
            </a:r>
            <a:r>
              <a:rPr lang="en-US" b="1" i="0" u="none" strike="noStrike" baseline="0" smtClean="0">
                <a:latin typeface="Segoe"/>
                <a:ea typeface="ＭＳ ゴシック"/>
              </a:rPr>
              <a:t>Rotate Objects</a:t>
            </a:r>
            <a:r>
              <a:rPr lang="en-US" b="0" i="0" u="none" strike="noStrike" baseline="0" smtClean="0">
                <a:latin typeface="Segoe"/>
                <a:ea typeface="ＭＳ ゴシック"/>
              </a:rPr>
              <a:t>, and then click </a:t>
            </a:r>
            <a:r>
              <a:rPr lang="en-US" b="1" i="0" u="none" strike="noStrike" baseline="0" smtClean="0">
                <a:latin typeface="Segoe"/>
                <a:ea typeface="ＭＳ ゴシック"/>
              </a:rPr>
              <a:t>Rotate Left  90°</a:t>
            </a:r>
            <a:r>
              <a:rPr lang="en-US" b="0" i="0" u="none" strike="noStrike" baseline="0" smtClean="0">
                <a:latin typeface="Segoe"/>
                <a:ea typeface="ＭＳ ゴシック"/>
              </a:rPr>
              <a:t>. </a:t>
            </a:r>
          </a:p>
          <a:p>
            <a:pPr lvl="1" rtl="0">
              <a:lnSpc>
                <a:spcPct val="90000"/>
              </a:lnSpc>
              <a:buAutoNum type="arabicPeriod" startAt="4"/>
            </a:pPr>
            <a:r>
              <a:rPr lang="en-US" i="0" u="none" strike="noStrike"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lnSpc>
                <a:spcPct val="90000"/>
              </a:lnSpc>
            </a:pPr>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240265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Crop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6</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Picture Tools Format</a:t>
            </a:r>
            <a:r>
              <a:rPr lang="en-US" b="0" i="0" u="none" strike="noStrike" baseline="0" smtClean="0">
                <a:latin typeface="Segoe"/>
                <a:ea typeface="ＭＳ ゴシック"/>
              </a:rPr>
              <a:t> tab.</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Crop</a:t>
            </a:r>
            <a:r>
              <a:rPr lang="en-US" b="0" i="0" u="none" strike="noStrike" baseline="0" smtClean="0">
                <a:latin typeface="Segoe"/>
                <a:ea typeface="ＭＳ ゴシック"/>
              </a:rPr>
              <a:t> button in the </a:t>
            </a:r>
            <a:r>
              <a:rPr lang="en-US" b="1" i="0" u="none" strike="noStrike" baseline="0" smtClean="0">
                <a:latin typeface="Segoe"/>
                <a:ea typeface="ＭＳ ゴシック"/>
              </a:rPr>
              <a:t>Size</a:t>
            </a:r>
            <a:r>
              <a:rPr lang="en-US" b="0" i="0" u="none" strike="noStrike" baseline="0" smtClean="0">
                <a:latin typeface="Segoe"/>
                <a:ea typeface="ＭＳ ゴシック"/>
              </a:rPr>
              <a:t> group. (Click the </a:t>
            </a:r>
            <a:r>
              <a:rPr lang="en-US" b="1" i="0" u="none" strike="noStrike" baseline="0" smtClean="0">
                <a:latin typeface="Segoe"/>
                <a:ea typeface="ＭＳ ゴシック"/>
              </a:rPr>
              <a:t>upper part of the button</a:t>
            </a:r>
            <a:r>
              <a:rPr lang="en-US" b="0" i="0" u="none" strike="noStrike" baseline="0" smtClean="0">
                <a:latin typeface="Segoe"/>
                <a:ea typeface="ＭＳ ゴシック"/>
              </a:rPr>
              <a:t>, not the arrow below it.)  The pointer changes to a crop pointer and crop handles appear around the edges of the picture.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129922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Crop an Image</a:t>
            </a:r>
            <a:endParaRPr lang="en-US"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pic>
        <p:nvPicPr>
          <p:cNvPr id="7" name="Picture 6" descr="08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00" y="1538557"/>
            <a:ext cx="5511800" cy="3755773"/>
          </a:xfrm>
          <a:prstGeom prst="rect">
            <a:avLst/>
          </a:prstGeom>
        </p:spPr>
      </p:pic>
      <p:sp>
        <p:nvSpPr>
          <p:cNvPr id="3" name="Text Placeholder 2"/>
          <p:cNvSpPr>
            <a:spLocks noGrp="1"/>
          </p:cNvSpPr>
          <p:nvPr>
            <p:ph type="body" idx="1"/>
          </p:nvPr>
        </p:nvSpPr>
        <p:spPr>
          <a:xfrm>
            <a:off x="457200" y="1524000"/>
            <a:ext cx="7924800" cy="4953000"/>
          </a:xfrm>
        </p:spPr>
        <p:txBody>
          <a:bodyPr/>
          <a:lstStyle/>
          <a:p>
            <a:pPr lvl="1" rtl="0">
              <a:buFont typeface="+mj-lt"/>
              <a:buAutoNum type="arabicPeriod" startAt="4"/>
            </a:pPr>
            <a:r>
              <a:rPr lang="en-US" sz="2000" b="0" i="0" u="none" strike="noStrike" baseline="0" smtClean="0">
                <a:latin typeface="Segoe"/>
                <a:ea typeface="ＭＳ ゴシック"/>
              </a:rPr>
              <a:t>Click to </a:t>
            </a:r>
            <a:r>
              <a:rPr lang="en-US" sz="2000" b="1" i="0" u="none" strike="noStrike" baseline="0" smtClean="0">
                <a:latin typeface="Segoe"/>
                <a:ea typeface="ＭＳ ゴシック"/>
              </a:rPr>
              <a:t>position the </a:t>
            </a:r>
            <a:br>
              <a:rPr lang="en-US" sz="2000" b="1" i="0" u="none" strike="noStrike" baseline="0" smtClean="0">
                <a:latin typeface="Segoe"/>
                <a:ea typeface="ＭＳ ゴシック"/>
              </a:rPr>
            </a:br>
            <a:r>
              <a:rPr lang="en-US" sz="2000" b="1" i="0" u="none" strike="noStrike" baseline="0" smtClean="0">
                <a:latin typeface="Segoe"/>
                <a:ea typeface="ＭＳ ゴシック"/>
              </a:rPr>
              <a:t>pointer</a:t>
            </a:r>
            <a:r>
              <a:rPr lang="en-US" sz="2000" b="0" i="0" u="none" strike="noStrike" baseline="0" smtClean="0">
                <a:latin typeface="Segoe"/>
                <a:ea typeface="ＭＳ ゴシック"/>
              </a:rPr>
              <a:t> on the left side </a:t>
            </a:r>
            <a:br>
              <a:rPr lang="en-US" sz="2000" b="0" i="0" u="none" strike="noStrike" baseline="0" smtClean="0">
                <a:latin typeface="Segoe"/>
                <a:ea typeface="ＭＳ ゴシック"/>
              </a:rPr>
            </a:br>
            <a:r>
              <a:rPr lang="en-US" sz="2000" b="0" i="0" u="none" strike="noStrike" baseline="0" smtClean="0">
                <a:latin typeface="Segoe"/>
                <a:ea typeface="ＭＳ ゴシック"/>
              </a:rPr>
              <a:t>crop handle and drag </a:t>
            </a:r>
            <a:br>
              <a:rPr lang="en-US" sz="2000" b="0" i="0" u="none" strike="noStrike" baseline="0" smtClean="0">
                <a:latin typeface="Segoe"/>
                <a:ea typeface="ＭＳ ゴシック"/>
              </a:rPr>
            </a:br>
            <a:r>
              <a:rPr lang="en-US" sz="2000" b="1" i="0" u="none" strike="noStrike" baseline="0" smtClean="0">
                <a:latin typeface="Segoe"/>
                <a:ea typeface="ＭＳ ゴシック"/>
              </a:rPr>
              <a:t>inward to crop the </a:t>
            </a:r>
            <a:br>
              <a:rPr lang="en-US" sz="2000" b="1" i="0" u="none" strike="noStrike" baseline="0" smtClean="0">
                <a:latin typeface="Segoe"/>
                <a:ea typeface="ＭＳ ゴシック"/>
              </a:rPr>
            </a:br>
            <a:r>
              <a:rPr lang="en-US" sz="2000" b="1" i="0" u="none" strike="noStrike" baseline="0" smtClean="0">
                <a:latin typeface="Segoe"/>
                <a:ea typeface="ＭＳ ゴシック"/>
              </a:rPr>
              <a:t>picture</a:t>
            </a:r>
            <a:r>
              <a:rPr lang="en-US" sz="2000" b="0" i="0" u="none" strike="noStrike" baseline="0" smtClean="0">
                <a:latin typeface="Segoe"/>
                <a:ea typeface="ＭＳ ゴシック"/>
              </a:rPr>
              <a:t> so that there is </a:t>
            </a:r>
            <a:br>
              <a:rPr lang="en-US" sz="2000" b="0" i="0" u="none" strike="noStrike" baseline="0" smtClean="0">
                <a:latin typeface="Segoe"/>
                <a:ea typeface="ＭＳ ゴシック"/>
              </a:rPr>
            </a:br>
            <a:r>
              <a:rPr lang="en-US" sz="2000" b="0" i="0" u="none" strike="noStrike" baseline="0" smtClean="0">
                <a:latin typeface="Segoe"/>
                <a:ea typeface="ＭＳ ゴシック"/>
              </a:rPr>
              <a:t>an approximately equal </a:t>
            </a:r>
            <a:br>
              <a:rPr lang="en-US" sz="2000" b="0" i="0" u="none" strike="noStrike" baseline="0" smtClean="0">
                <a:latin typeface="Segoe"/>
                <a:ea typeface="ＭＳ ゴシック"/>
              </a:rPr>
            </a:br>
            <a:r>
              <a:rPr lang="en-US" sz="2000" b="0" i="0" u="none" strike="noStrike" baseline="0" smtClean="0">
                <a:latin typeface="Segoe"/>
                <a:ea typeface="ＭＳ ゴシック"/>
              </a:rPr>
              <a:t>amount of </a:t>
            </a:r>
            <a:br>
              <a:rPr lang="en-US" sz="2000" b="0" i="0" u="none" strike="noStrike" baseline="0" smtClean="0">
                <a:latin typeface="Segoe"/>
                <a:ea typeface="ＭＳ ゴシック"/>
              </a:rPr>
            </a:br>
            <a:r>
              <a:rPr lang="en-US" sz="2000" b="0" i="0" u="none" strike="noStrike" baseline="0" smtClean="0">
                <a:latin typeface="Segoe"/>
                <a:ea typeface="ＭＳ ゴシック"/>
              </a:rPr>
              <a:t>white space </a:t>
            </a:r>
            <a:br>
              <a:rPr lang="en-US" sz="2000" b="0" i="0" u="none" strike="noStrike" baseline="0" smtClean="0">
                <a:latin typeface="Segoe"/>
                <a:ea typeface="ＭＳ ゴシック"/>
              </a:rPr>
            </a:br>
            <a:r>
              <a:rPr lang="en-US" sz="2000" b="0" i="0" u="none" strike="noStrike" baseline="0" smtClean="0">
                <a:latin typeface="Segoe"/>
                <a:ea typeface="ＭＳ ゴシック"/>
              </a:rPr>
              <a:t>to the left of the </a:t>
            </a:r>
            <a:br>
              <a:rPr lang="en-US" sz="2000" b="0" i="0" u="none" strike="noStrike" baseline="0" smtClean="0">
                <a:latin typeface="Segoe"/>
                <a:ea typeface="ＭＳ ゴシック"/>
              </a:rPr>
            </a:br>
            <a:r>
              <a:rPr lang="en-US" sz="2000" b="0" i="0" u="none" strike="noStrike" baseline="0" smtClean="0">
                <a:latin typeface="Segoe"/>
                <a:ea typeface="ＭＳ ゴシック"/>
              </a:rPr>
              <a:t>protractor and </a:t>
            </a:r>
            <a:br>
              <a:rPr lang="en-US" sz="2000" b="0" i="0" u="none" strike="noStrike" baseline="0" smtClean="0">
                <a:latin typeface="Segoe"/>
                <a:ea typeface="ＭＳ ゴシック"/>
              </a:rPr>
            </a:br>
            <a:r>
              <a:rPr lang="en-US" sz="2000" b="0" i="0" u="none" strike="noStrike" baseline="0" smtClean="0">
                <a:latin typeface="Segoe"/>
                <a:ea typeface="ＭＳ ゴシック"/>
              </a:rPr>
              <a:t>to the right of it </a:t>
            </a:r>
            <a:br>
              <a:rPr lang="en-US" sz="2000" b="0" i="0" u="none" strike="noStrike" baseline="0" smtClean="0">
                <a:latin typeface="Segoe"/>
                <a:ea typeface="ＭＳ ゴシック"/>
              </a:rPr>
            </a:br>
            <a:r>
              <a:rPr lang="en-US" sz="2000" b="0" i="0" u="none" strike="noStrike" baseline="0" smtClean="0">
                <a:latin typeface="Segoe"/>
                <a:ea typeface="ＭＳ ゴシック"/>
              </a:rPr>
              <a:t>(see figure)</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a:t>
            </a:r>
          </a:p>
        </p:txBody>
      </p:sp>
    </p:spTree>
    <p:extLst>
      <p:ext uri="{BB962C8B-B14F-4D97-AF65-F5344CB8AC3E}">
        <p14:creationId xmlns:p14="http://schemas.microsoft.com/office/powerpoint/2010/main" val="3690438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Crop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5"/>
            </a:pPr>
            <a:r>
              <a:rPr lang="en-US">
                <a:latin typeface="Segoe"/>
                <a:ea typeface="ＭＳ ゴシック"/>
              </a:rPr>
              <a:t>Release the </a:t>
            </a:r>
            <a:r>
              <a:rPr lang="en-US" b="1">
                <a:latin typeface="Segoe"/>
                <a:ea typeface="ＭＳ ゴシック"/>
              </a:rPr>
              <a:t>mouse button</a:t>
            </a:r>
            <a:r>
              <a:rPr lang="en-US">
                <a:latin typeface="Segoe"/>
                <a:ea typeface="ＭＳ ゴシック"/>
              </a:rPr>
              <a:t>, and then click the </a:t>
            </a:r>
            <a:r>
              <a:rPr lang="en-US" b="1">
                <a:latin typeface="Segoe"/>
                <a:ea typeface="ＭＳ ゴシック"/>
              </a:rPr>
              <a:t>Crop</a:t>
            </a:r>
            <a:r>
              <a:rPr lang="en-US">
                <a:latin typeface="Segoe"/>
                <a:ea typeface="ＭＳ ゴシック"/>
              </a:rPr>
              <a:t> button again to complete the crop.</a:t>
            </a:r>
          </a:p>
          <a:p>
            <a:pPr lvl="1" rtl="0">
              <a:buAutoNum type="arabicPeriod" startAt="5"/>
            </a:pPr>
            <a:r>
              <a:rPr lang="en-US" b="0" i="0" u="none" strike="noStrike" baseline="0" smtClean="0">
                <a:latin typeface="Segoe"/>
                <a:ea typeface="ＭＳ ゴシック"/>
              </a:rPr>
              <a:t>On the View tab, mark the </a:t>
            </a:r>
            <a:r>
              <a:rPr lang="en-US" b="1" i="0" u="none" strike="noStrike" baseline="0" smtClean="0">
                <a:latin typeface="Segoe"/>
                <a:ea typeface="ＭＳ ゴシック"/>
              </a:rPr>
              <a:t>Guides</a:t>
            </a:r>
            <a:r>
              <a:rPr lang="en-US" b="0" i="0" u="none" strike="noStrike" baseline="0" smtClean="0">
                <a:latin typeface="Segoe"/>
                <a:ea typeface="ＭＳ ゴシック"/>
              </a:rPr>
              <a:t> check box to turn the guides back on.</a:t>
            </a:r>
          </a:p>
          <a:p>
            <a:pPr lvl="1" rtl="0">
              <a:buAutoNum type="arabicPeriod" startAt="5"/>
            </a:pPr>
            <a:r>
              <a:rPr lang="en-US" b="0" i="0" u="none" strike="noStrike" baseline="0" smtClean="0">
                <a:latin typeface="Segoe"/>
                <a:ea typeface="ＭＳ ゴシック"/>
              </a:rPr>
              <a:t>Click and drag the </a:t>
            </a:r>
            <a:br>
              <a:rPr lang="en-US" b="0" i="0" u="none" strike="noStrike" baseline="0" smtClean="0">
                <a:latin typeface="Segoe"/>
                <a:ea typeface="ＭＳ ゴシック"/>
              </a:rPr>
            </a:br>
            <a:r>
              <a:rPr lang="en-US" b="1" i="0" u="none" strike="noStrike" baseline="0" smtClean="0">
                <a:latin typeface="Segoe"/>
                <a:ea typeface="ＭＳ ゴシック"/>
              </a:rPr>
              <a:t>cropped picture</a:t>
            </a:r>
            <a:r>
              <a:rPr lang="en-US" b="0" i="0" u="none" strike="noStrike" baseline="0" smtClean="0">
                <a:latin typeface="Segoe"/>
                <a:ea typeface="ＭＳ ゴシック"/>
              </a:rPr>
              <a:t> back </a:t>
            </a:r>
            <a:br>
              <a:rPr lang="en-US" b="0" i="0" u="none" strike="noStrike" baseline="0" smtClean="0">
                <a:latin typeface="Segoe"/>
                <a:ea typeface="ＭＳ ゴシック"/>
              </a:rPr>
            </a:br>
            <a:r>
              <a:rPr lang="en-US" b="0" i="0" u="none" strike="noStrike" baseline="0" smtClean="0">
                <a:latin typeface="Segoe"/>
                <a:ea typeface="ＭＳ ゴシック"/>
              </a:rPr>
              <a:t>up to the intersection </a:t>
            </a:r>
            <a:br>
              <a:rPr lang="en-US" b="0" i="0" u="none" strike="noStrike" baseline="0" smtClean="0">
                <a:latin typeface="Segoe"/>
                <a:ea typeface="ＭＳ ゴシック"/>
              </a:rPr>
            </a:br>
            <a:r>
              <a:rPr lang="en-US" b="0" i="0" u="none" strike="noStrike" baseline="0" smtClean="0">
                <a:latin typeface="Segoe"/>
                <a:ea typeface="ＭＳ ゴシック"/>
              </a:rPr>
              <a:t>of the two guides. Your</a:t>
            </a:r>
            <a:br>
              <a:rPr lang="en-US" b="0" i="0" u="none" strike="noStrike" baseline="0" smtClean="0">
                <a:latin typeface="Segoe"/>
                <a:ea typeface="ＭＳ ゴシック"/>
              </a:rPr>
            </a:br>
            <a:r>
              <a:rPr lang="en-US" b="0" i="0" u="none" strike="noStrike" baseline="0" smtClean="0">
                <a:latin typeface="Segoe"/>
                <a:ea typeface="ＭＳ ゴシック"/>
              </a:rPr>
              <a:t> slide should look </a:t>
            </a:r>
            <a:br>
              <a:rPr lang="en-US" b="0" i="0" u="none" strike="noStrike" baseline="0" smtClean="0">
                <a:latin typeface="Segoe"/>
                <a:ea typeface="ＭＳ ゴシック"/>
              </a:rPr>
            </a:br>
            <a:r>
              <a:rPr lang="en-US" b="0" i="0" u="none" strike="noStrike" baseline="0" smtClean="0">
                <a:latin typeface="Segoe"/>
                <a:ea typeface="ＭＳ ゴシック"/>
              </a:rPr>
              <a:t>similar to the figure </a:t>
            </a:r>
            <a:br>
              <a:rPr lang="en-US" b="0" i="0" u="none" strike="noStrike" baseline="0" smtClean="0">
                <a:latin typeface="Segoe"/>
                <a:ea typeface="ＭＳ ゴシック"/>
              </a:rPr>
            </a:br>
            <a:r>
              <a:rPr lang="en-US" b="0" i="0" u="none" strike="noStrike" baseline="0" smtClean="0">
                <a:latin typeface="Segoe"/>
                <a:ea typeface="ＭＳ ゴシック"/>
              </a:rPr>
              <a:t>at right</a:t>
            </a:r>
            <a:r>
              <a:rPr lang="en-US" b="0" i="0" u="none" strike="noStrike" baseline="0" smtClean="0">
                <a:latin typeface="Times New Roman"/>
                <a:ea typeface="ＭＳ ゴシック"/>
              </a:rPr>
              <a:t>.</a:t>
            </a:r>
          </a:p>
          <a:p>
            <a:pPr lvl="1" rtl="0">
              <a:buAutoNum type="arabicPeriod" startAt="5"/>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667000"/>
            <a:ext cx="4318000" cy="3201877"/>
          </a:xfrm>
          <a:prstGeom prst="rect">
            <a:avLst/>
          </a:prstGeom>
        </p:spPr>
      </p:pic>
    </p:spTree>
    <p:extLst>
      <p:ext uri="{BB962C8B-B14F-4D97-AF65-F5344CB8AC3E}">
        <p14:creationId xmlns:p14="http://schemas.microsoft.com/office/powerpoint/2010/main" val="3719254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Crop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On the View tab, clear the </a:t>
            </a:r>
            <a:r>
              <a:rPr lang="en-US" b="1" i="0" u="none" strike="noStrike" baseline="0" smtClean="0">
                <a:latin typeface="Segoe"/>
                <a:ea typeface="ＭＳ ゴシック"/>
              </a:rPr>
              <a:t>Guides</a:t>
            </a:r>
            <a:r>
              <a:rPr lang="en-US" b="0" i="0" u="none" strike="noStrike" baseline="0" smtClean="0">
                <a:latin typeface="Segoe"/>
                <a:ea typeface="ＭＳ ゴシック"/>
              </a:rPr>
              <a:t> check box to turn the guides off.</a:t>
            </a:r>
          </a:p>
          <a:p>
            <a:pPr lvl="1" rtl="0">
              <a:buAutoNum type="arabicPeriod" startAt="8"/>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spTree>
    <p:extLst>
      <p:ext uri="{BB962C8B-B14F-4D97-AF65-F5344CB8AC3E}">
        <p14:creationId xmlns:p14="http://schemas.microsoft.com/office/powerpoint/2010/main" val="1416581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 </a:t>
            </a:r>
            <a:br>
              <a:rPr lang="en-US" sz="2000" b="1" i="1" u="none" strike="noStrike" baseline="0" smtClean="0">
                <a:latin typeface="Segoe"/>
                <a:ea typeface="ＭＳ ゴシック"/>
              </a:rPr>
            </a:br>
            <a:r>
              <a:rPr lang="en-US" sz="2000" b="1" i="1" u="none" strike="noStrike" baseline="0" smtClean="0">
                <a:latin typeface="Segoe"/>
                <a:ea typeface="ＭＳ ゴシック"/>
              </a:rPr>
              <a:t>Version 2</a:t>
            </a:r>
            <a:r>
              <a:rPr lang="en-US" sz="2000" b="0" i="0" u="none" strike="noStrike" baseline="0" smtClean="0">
                <a:latin typeface="Segoe"/>
                <a:ea typeface="ＭＳ ゴシック"/>
              </a:rPr>
              <a:t> presentation </a:t>
            </a:r>
            <a:br>
              <a:rPr lang="en-US" sz="2000" b="0" i="0" u="none" strike="noStrike" baseline="0" smtClean="0">
                <a:latin typeface="Segoe"/>
                <a:ea typeface="ＭＳ ゴシック"/>
              </a:rPr>
            </a:br>
            <a:r>
              <a:rPr lang="en-US" sz="2000" b="0" i="0" u="none" strike="noStrike" baseline="0" smtClean="0">
                <a:latin typeface="Segoe"/>
                <a:ea typeface="ＭＳ ゴシック"/>
              </a:rPr>
              <a:t>that is still open from </a:t>
            </a:r>
            <a:br>
              <a:rPr lang="en-US" sz="2000" b="0" i="0" u="none" strike="noStrike" baseline="0" smtClean="0">
                <a:latin typeface="Segoe"/>
                <a:ea typeface="ＭＳ ゴシック"/>
              </a:rPr>
            </a:br>
            <a:r>
              <a:rPr lang="en-US" sz="2000" b="0" i="0" u="none" strike="noStrike" baseline="0" smtClean="0">
                <a:latin typeface="Segoe"/>
                <a:ea typeface="ＭＳ ゴシック"/>
              </a:rPr>
              <a:t>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3</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picture</a:t>
            </a:r>
            <a:r>
              <a:rPr lang="en-US" sz="2000" b="0" i="0" u="none" strike="noStrike" baseline="0" smtClean="0">
                <a:latin typeface="Segoe"/>
                <a:ea typeface="ＭＳ ゴシック"/>
              </a:rPr>
              <a:t> to </a:t>
            </a:r>
            <a:br>
              <a:rPr lang="en-US" sz="2000" b="0" i="0" u="none" strike="noStrike" baseline="0" smtClean="0">
                <a:latin typeface="Segoe"/>
                <a:ea typeface="ＭＳ ゴシック"/>
              </a:rPr>
            </a:br>
            <a:r>
              <a:rPr lang="en-US" sz="2000" b="0" i="0" u="none" strike="noStrike" baseline="0" smtClean="0">
                <a:latin typeface="Segoe"/>
                <a:ea typeface="ＭＳ ゴシック"/>
              </a:rPr>
              <a:t>select it.</a:t>
            </a:r>
          </a:p>
          <a:p>
            <a:pPr lvl="1" rtl="0"/>
            <a:r>
              <a:rPr lang="en-US" sz="2000" b="0" i="0" u="none" strike="noStrike" baseline="0" smtClean="0">
                <a:latin typeface="Segoe"/>
                <a:ea typeface="ＭＳ ゴシック"/>
              </a:rPr>
              <a:t>Click and drag the </a:t>
            </a:r>
            <a:br>
              <a:rPr lang="en-US" sz="2000" b="0" i="0" u="none" strike="noStrike" baseline="0" smtClean="0">
                <a:latin typeface="Segoe"/>
                <a:ea typeface="ＭＳ ゴシック"/>
              </a:rPr>
            </a:br>
            <a:r>
              <a:rPr lang="en-US" sz="2000" b="1" i="0" u="none" strike="noStrike" baseline="0" smtClean="0">
                <a:latin typeface="Segoe"/>
                <a:ea typeface="ＭＳ ゴシック"/>
              </a:rPr>
              <a:t>lower-left corner </a:t>
            </a:r>
            <a:br>
              <a:rPr lang="en-US" sz="2000" b="1" i="0" u="none" strike="noStrike" baseline="0" smtClean="0">
                <a:latin typeface="Segoe"/>
                <a:ea typeface="ＭＳ ゴシック"/>
              </a:rPr>
            </a:br>
            <a:r>
              <a:rPr lang="en-US" sz="2000" b="1" i="0" u="none" strike="noStrike" baseline="0" smtClean="0">
                <a:latin typeface="Segoe"/>
                <a:ea typeface="ＭＳ ゴシック"/>
              </a:rPr>
              <a:t>of the picture</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diagonally until the </a:t>
            </a:r>
            <a:br>
              <a:rPr lang="en-US" sz="2000" b="0" i="0" u="none" strike="noStrike" baseline="0" smtClean="0">
                <a:latin typeface="Segoe"/>
                <a:ea typeface="ＭＳ ゴシック"/>
              </a:rPr>
            </a:br>
            <a:r>
              <a:rPr lang="en-US" sz="2000" b="0" i="0" u="none" strike="noStrike" baseline="0" smtClean="0">
                <a:latin typeface="Segoe"/>
                <a:ea typeface="ＭＳ ゴシック"/>
              </a:rPr>
              <a:t>left edge of the </a:t>
            </a:r>
            <a:br>
              <a:rPr lang="en-US" sz="2000" b="0" i="0" u="none" strike="noStrike" baseline="0" smtClean="0">
                <a:latin typeface="Segoe"/>
                <a:ea typeface="ＭＳ ゴシック"/>
              </a:rPr>
            </a:br>
            <a:r>
              <a:rPr lang="en-US" sz="2000" b="0" i="0" u="none" strike="noStrike" baseline="0" smtClean="0">
                <a:latin typeface="Segoe"/>
                <a:ea typeface="ＭＳ ゴシック"/>
              </a:rPr>
              <a:t>picture aligns with the</a:t>
            </a:r>
            <a:r>
              <a:rPr lang="en-US" sz="2000" b="0" i="0" u="none" strike="noStrike" baseline="0" smtClean="0">
                <a:latin typeface="Segoe"/>
                <a:ea typeface="ＭＳ ゴシック"/>
                <a:cs typeface="Segoe"/>
              </a:rPr>
              <a:t> </a:t>
            </a:r>
            <a:r>
              <a:rPr lang="en-US" sz="2000" b="1" i="0" u="none" strike="noStrike" baseline="0" smtClean="0">
                <a:latin typeface="Segoe"/>
                <a:ea typeface="ＭＳ ゴシック"/>
                <a:cs typeface="Segoe"/>
              </a:rPr>
              <a:t>0</a:t>
            </a:r>
            <a:r>
              <a:rPr lang="en-US" sz="2000" b="0" i="0" u="none" strike="noStrike" baseline="0" smtClean="0">
                <a:latin typeface="Segoe"/>
                <a:ea typeface="ＭＳ ゴシック"/>
                <a:cs typeface="Segoe"/>
              </a:rPr>
              <a:t> </a:t>
            </a:r>
            <a:r>
              <a:rPr lang="en-US" sz="2000" b="0" i="0" u="none" strike="noStrike" baseline="0" smtClean="0">
                <a:latin typeface="Segoe"/>
                <a:ea typeface="ＭＳ ゴシック"/>
              </a:rPr>
              <a:t>mark on the horizontal ruler (see figure). (Do not worry that the slide title is partially covered; you will fix this problem in a later exercise.)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pic>
        <p:nvPicPr>
          <p:cNvPr id="9" name="Picture 8" descr="0813.png"/>
          <p:cNvPicPr>
            <a:picLocks noChangeAspect="1"/>
          </p:cNvPicPr>
          <p:nvPr/>
        </p:nvPicPr>
        <p:blipFill rotWithShape="1">
          <a:blip r:embed="rId3">
            <a:extLst>
              <a:ext uri="{28A0092B-C50C-407E-A947-70E740481C1C}">
                <a14:useLocalDpi xmlns:a14="http://schemas.microsoft.com/office/drawing/2010/main" val="0"/>
              </a:ext>
            </a:extLst>
          </a:blip>
          <a:srcRect l="10695"/>
          <a:stretch/>
        </p:blipFill>
        <p:spPr>
          <a:xfrm>
            <a:off x="4025900" y="1371600"/>
            <a:ext cx="4648200" cy="3846537"/>
          </a:xfrm>
          <a:prstGeom prst="rect">
            <a:avLst/>
          </a:prstGeom>
        </p:spPr>
      </p:pic>
    </p:spTree>
    <p:extLst>
      <p:ext uri="{BB962C8B-B14F-4D97-AF65-F5344CB8AC3E}">
        <p14:creationId xmlns:p14="http://schemas.microsoft.com/office/powerpoint/2010/main" val="3710525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Go to </a:t>
            </a:r>
            <a:r>
              <a:rPr lang="en-US" b="1" i="0" u="none" strike="noStrike" baseline="0" smtClean="0">
                <a:latin typeface="Segoe"/>
                <a:ea typeface="ＭＳ ゴシック"/>
              </a:rPr>
              <a:t>slide 4</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Right-click</a:t>
            </a:r>
            <a:r>
              <a:rPr lang="en-US" b="0" i="0" u="none" strike="noStrike" baseline="0" smtClean="0">
                <a:latin typeface="Segoe"/>
                <a:ea typeface="ＭＳ ゴシック"/>
              </a:rPr>
              <a:t> the picture, and then click </a:t>
            </a:r>
            <a:r>
              <a:rPr lang="en-US" b="1" i="0" u="none" strike="noStrike" baseline="0" smtClean="0">
                <a:latin typeface="Segoe"/>
                <a:ea typeface="ＭＳ ゴシック"/>
              </a:rPr>
              <a:t>Size and Position</a:t>
            </a:r>
            <a:r>
              <a:rPr lang="en-US" b="0" i="0" u="none" strike="noStrike" baseline="0" smtClean="0">
                <a:latin typeface="Segoe"/>
                <a:ea typeface="ＭＳ ゴシック"/>
              </a:rPr>
              <a:t> from the shortcut menu. The Format Picture task pane appears. </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Lock aspect ratio</a:t>
            </a:r>
            <a:r>
              <a:rPr lang="en-US" b="0" i="0" u="none" strike="noStrike" baseline="0" smtClean="0">
                <a:latin typeface="Segoe"/>
                <a:ea typeface="ＭＳ ゴシック"/>
              </a:rPr>
              <a:t> check box to deselect this option. You can now specify the height and width independently.</a:t>
            </a:r>
          </a:p>
          <a:p>
            <a:pPr lvl="1" rtl="0">
              <a:buAutoNum type="arabicPeriod" startAt="3"/>
            </a:pPr>
            <a:r>
              <a:rPr lang="en-US" b="0" i="0" u="none" strike="noStrike" baseline="0" smtClean="0">
                <a:latin typeface="Segoe"/>
                <a:ea typeface="ＭＳ ゴシック"/>
              </a:rPr>
              <a:t>In the Size area of the task pane, click the </a:t>
            </a:r>
            <a:r>
              <a:rPr lang="en-US" b="1" i="0" u="none" strike="noStrike" baseline="0" smtClean="0">
                <a:latin typeface="Segoe"/>
                <a:ea typeface="ＭＳ ゴシック"/>
              </a:rPr>
              <a:t>Reset</a:t>
            </a:r>
            <a:r>
              <a:rPr lang="en-US" b="0" i="0" u="none" strike="noStrike" baseline="0" smtClean="0">
                <a:latin typeface="Segoe"/>
                <a:ea typeface="ＭＳ ゴシック"/>
              </a:rPr>
              <a:t> button to remove previous modifications made to this picture (rotation) from an earlier exercise.</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Height</a:t>
            </a:r>
            <a:r>
              <a:rPr lang="en-US" b="0" i="0" u="none" strike="noStrike" baseline="0" smtClean="0">
                <a:latin typeface="Segoe"/>
                <a:ea typeface="ＭＳ ゴシック"/>
              </a:rPr>
              <a:t> </a:t>
            </a:r>
            <a:r>
              <a:rPr lang="en-US" b="1" i="0" u="none" strike="noStrike" baseline="0" smtClean="0">
                <a:latin typeface="Segoe"/>
                <a:ea typeface="ＭＳ ゴシック"/>
              </a:rPr>
              <a:t>up arrow</a:t>
            </a:r>
            <a:r>
              <a:rPr lang="en-US" b="0" i="0" u="none" strike="noStrike" baseline="0" smtClean="0">
                <a:latin typeface="Segoe"/>
                <a:ea typeface="ＭＳ ゴシック"/>
              </a:rPr>
              <a:t> until the height is </a:t>
            </a:r>
            <a:r>
              <a:rPr lang="en-US" b="1" i="0" u="none" strike="noStrike" baseline="0" smtClean="0">
                <a:latin typeface="Segoe"/>
                <a:ea typeface="ＭＳ ゴシック"/>
              </a:rPr>
              <a:t>3.7</a:t>
            </a:r>
            <a:r>
              <a:rPr lang="en-US" b="0" i="0" u="none" strike="noStrike" baseline="0" smtClean="0">
                <a:latin typeface="Segoe"/>
                <a:ea typeface="ＭＳ ゴシック"/>
              </a:rPr>
              <a:t> inches. Click the </a:t>
            </a:r>
            <a:r>
              <a:rPr lang="en-US" b="1" i="0" u="none" strike="noStrike" baseline="0" smtClean="0">
                <a:latin typeface="Segoe"/>
                <a:ea typeface="ＭＳ ゴシック"/>
              </a:rPr>
              <a:t>Width</a:t>
            </a:r>
            <a:r>
              <a:rPr lang="en-US" b="0" i="0" u="none" strike="noStrike" baseline="0" smtClean="0">
                <a:latin typeface="Segoe"/>
                <a:ea typeface="ＭＳ ゴシック"/>
              </a:rPr>
              <a:t> </a:t>
            </a:r>
            <a:r>
              <a:rPr lang="en-US" b="1" i="0" u="none" strike="noStrike" baseline="0" smtClean="0">
                <a:latin typeface="Segoe"/>
                <a:ea typeface="ＭＳ ゴシック"/>
              </a:rPr>
              <a:t>up arrow</a:t>
            </a:r>
            <a:r>
              <a:rPr lang="en-US" b="0" i="0" u="none" strike="noStrike" baseline="0" smtClean="0">
                <a:latin typeface="Segoe"/>
                <a:ea typeface="ＭＳ ゴシック"/>
              </a:rPr>
              <a:t> until the width is </a:t>
            </a:r>
            <a:r>
              <a:rPr lang="en-US" b="1" i="0" u="none" strike="noStrike" baseline="0" smtClean="0">
                <a:latin typeface="Segoe"/>
                <a:ea typeface="ＭＳ ゴシック"/>
              </a:rPr>
              <a:t>3</a:t>
            </a:r>
            <a:r>
              <a:rPr lang="en-US" b="0" i="0" u="none" strike="noStrike" baseline="0" smtClean="0">
                <a:latin typeface="Segoe"/>
                <a:ea typeface="ＭＳ ゴシック"/>
              </a:rPr>
              <a:t> inches.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spTree>
    <p:extLst>
      <p:ext uri="{BB962C8B-B14F-4D97-AF65-F5344CB8AC3E}">
        <p14:creationId xmlns:p14="http://schemas.microsoft.com/office/powerpoint/2010/main" val="2506569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Click to expand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Position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heading in the </a:t>
            </a:r>
            <a:br>
              <a:rPr lang="en-US" b="0" i="0" u="none" strike="noStrike" baseline="0" smtClean="0">
                <a:latin typeface="Segoe"/>
                <a:ea typeface="ＭＳ ゴシック"/>
              </a:rPr>
            </a:br>
            <a:r>
              <a:rPr lang="en-US" b="0" i="0" u="none" strike="noStrike" baseline="0" smtClean="0">
                <a:latin typeface="Segoe"/>
                <a:ea typeface="ＭＳ ゴシック"/>
              </a:rPr>
              <a:t>task pane, and </a:t>
            </a:r>
            <a:br>
              <a:rPr lang="en-US" b="0" i="0" u="none" strike="noStrike" baseline="0" smtClean="0">
                <a:latin typeface="Segoe"/>
                <a:ea typeface="ＭＳ ゴシック"/>
              </a:rPr>
            </a:br>
            <a:r>
              <a:rPr lang="en-US" b="0" i="0" u="none" strike="noStrike" baseline="0" smtClean="0">
                <a:latin typeface="Segoe"/>
                <a:ea typeface="ＭＳ ゴシック"/>
              </a:rPr>
              <a:t>set the </a:t>
            </a:r>
            <a:r>
              <a:rPr lang="en-US" b="1" i="0" u="none" strike="noStrike" baseline="0" smtClean="0">
                <a:latin typeface="Segoe"/>
                <a:ea typeface="ＭＳ ゴシック"/>
              </a:rPr>
              <a:t>Vertical </a:t>
            </a:r>
            <a:br>
              <a:rPr lang="en-US" b="1" i="0" u="none" strike="noStrike" baseline="0" smtClean="0">
                <a:latin typeface="Segoe"/>
                <a:ea typeface="ＭＳ ゴシック"/>
              </a:rPr>
            </a:br>
            <a:r>
              <a:rPr lang="en-US" b="1" i="0" u="none" strike="noStrike" baseline="0" smtClean="0">
                <a:latin typeface="Segoe"/>
                <a:ea typeface="ＭＳ ゴシック"/>
              </a:rPr>
              <a:t>position </a:t>
            </a:r>
            <a:r>
              <a:rPr lang="en-US" b="0" i="0" u="none" strike="noStrike" baseline="0" smtClean="0">
                <a:latin typeface="Segoe"/>
                <a:ea typeface="ＭＳ ゴシック"/>
              </a:rPr>
              <a:t>to </a:t>
            </a:r>
            <a:r>
              <a:rPr lang="en-US" b="1" i="0" u="none" strike="noStrike" baseline="0" smtClean="0">
                <a:latin typeface="Segoe"/>
                <a:ea typeface="ＭＳ ゴシック"/>
              </a:rPr>
              <a:t>2.1</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(see figure). This </a:t>
            </a:r>
            <a:br>
              <a:rPr lang="en-US" b="0" i="0" u="none" strike="noStrike" baseline="0" smtClean="0">
                <a:latin typeface="Segoe"/>
                <a:ea typeface="ＭＳ ゴシック"/>
              </a:rPr>
            </a:br>
            <a:r>
              <a:rPr lang="en-US" b="0" i="0" u="none" strike="noStrike" baseline="0" smtClean="0">
                <a:latin typeface="Segoe"/>
                <a:ea typeface="ＭＳ ゴシック"/>
              </a:rPr>
              <a:t>is an alternate </a:t>
            </a:r>
            <a:br>
              <a:rPr lang="en-US" b="0" i="0" u="none" strike="noStrike" baseline="0" smtClean="0">
                <a:latin typeface="Segoe"/>
                <a:ea typeface="ＭＳ ゴシック"/>
              </a:rPr>
            </a:br>
            <a:r>
              <a:rPr lang="en-US" b="0" i="0" u="none" strike="noStrike" baseline="0" smtClean="0">
                <a:latin typeface="Segoe"/>
                <a:ea typeface="ＭＳ ゴシック"/>
              </a:rPr>
              <a:t>way of moving a </a:t>
            </a:r>
            <a:br>
              <a:rPr lang="en-US" b="0" i="0" u="none" strike="noStrike" baseline="0" smtClean="0">
                <a:latin typeface="Segoe"/>
                <a:ea typeface="ＭＳ ゴシック"/>
              </a:rPr>
            </a:br>
            <a:r>
              <a:rPr lang="en-US" b="0" i="0" u="none" strike="noStrike" baseline="0" smtClean="0">
                <a:latin typeface="Segoe"/>
                <a:ea typeface="ＭＳ ゴシック"/>
              </a:rPr>
              <a:t>picture.</a:t>
            </a:r>
          </a:p>
          <a:p>
            <a:pPr lvl="1" rtl="0">
              <a:buAutoNum type="arabicPeriod" startAt="8"/>
            </a:pPr>
            <a:r>
              <a:rPr lang="en-US" b="0" i="0" u="none" strike="noStrike" baseline="0" smtClean="0">
                <a:latin typeface="Segoe"/>
                <a:ea typeface="ＭＳ ゴシック"/>
              </a:rPr>
              <a:t>Close the </a:t>
            </a:r>
            <a:r>
              <a:rPr lang="en-US" b="1" i="0" u="none" strike="noStrike" baseline="0" smtClean="0">
                <a:latin typeface="Segoe"/>
                <a:ea typeface="ＭＳ ゴシック"/>
              </a:rPr>
              <a:t>task </a:t>
            </a:r>
            <a:br>
              <a:rPr lang="en-US" b="1" i="0" u="none" strike="noStrike" baseline="0" smtClean="0">
                <a:latin typeface="Segoe"/>
                <a:ea typeface="ＭＳ ゴシック"/>
              </a:rPr>
            </a:br>
            <a:r>
              <a:rPr lang="en-US" b="1" i="0" u="none" strike="noStrike" baseline="0" smtClean="0">
                <a:latin typeface="Segoe"/>
                <a:ea typeface="ＭＳ ゴシック"/>
              </a:rPr>
              <a:t>pane</a:t>
            </a:r>
            <a:r>
              <a:rPr lang="en-US" b="0" i="0" u="none" strike="noStrike" baseline="0" smtClean="0">
                <a:latin typeface="Segoe"/>
                <a:ea typeface="ＭＳ ゴシック"/>
              </a:rPr>
              <a:t>.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8" name="Picture 7" descr="08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488" y="1524000"/>
            <a:ext cx="4914563" cy="3746500"/>
          </a:xfrm>
          <a:prstGeom prst="rect">
            <a:avLst/>
          </a:prstGeom>
        </p:spPr>
      </p:pic>
    </p:spTree>
    <p:extLst>
      <p:ext uri="{BB962C8B-B14F-4D97-AF65-F5344CB8AC3E}">
        <p14:creationId xmlns:p14="http://schemas.microsoft.com/office/powerpoint/2010/main" val="3913935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a:t>
            </a:r>
          </a:p>
          <a:p>
            <a:pPr lvl="1" rtl="0">
              <a:buAutoNum type="arabicPeriod" startAt="10"/>
            </a:pPr>
            <a:r>
              <a:rPr lang="en-US" b="0" i="0" u="none" strike="noStrike" baseline="0" smtClean="0">
                <a:latin typeface="Segoe"/>
                <a:ea typeface="ＭＳ ゴシック"/>
              </a:rPr>
              <a:t>Click the </a:t>
            </a:r>
            <a:r>
              <a:rPr lang="en-US" b="1" i="0" u="none" strike="noStrike" baseline="0" smtClean="0">
                <a:latin typeface="Segoe"/>
                <a:ea typeface="ＭＳ ゴシック"/>
              </a:rPr>
              <a:t>Picture Tools Format tab</a:t>
            </a:r>
            <a:r>
              <a:rPr lang="en-US" b="0" i="0" u="none" strike="noStrike" baseline="0" smtClean="0">
                <a:latin typeface="Times New Roman"/>
                <a:ea typeface="ＭＳ ゴシック"/>
              </a:rPr>
              <a:t>,</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Width</a:t>
            </a:r>
            <a:r>
              <a:rPr lang="en-US" b="0" i="0" u="none" strike="noStrike" baseline="0" smtClean="0">
                <a:latin typeface="Segoe"/>
                <a:ea typeface="ＭＳ ゴシック"/>
              </a:rPr>
              <a:t> </a:t>
            </a:r>
            <a:r>
              <a:rPr lang="en-US" b="1" i="0" u="none" strike="noStrike" baseline="0" smtClean="0">
                <a:latin typeface="Segoe"/>
                <a:ea typeface="ＭＳ ゴシック"/>
              </a:rPr>
              <a:t>down arrow</a:t>
            </a:r>
            <a:r>
              <a:rPr lang="en-US" b="0" i="0" u="none" strike="noStrike" baseline="0" smtClean="0">
                <a:latin typeface="Segoe"/>
                <a:ea typeface="ＭＳ ゴシック"/>
              </a:rPr>
              <a:t> in the Size group until the picture’s width is </a:t>
            </a:r>
            <a:r>
              <a:rPr lang="en-US" b="1" i="0" u="none" strike="noStrike" baseline="0" smtClean="0">
                <a:latin typeface="Segoe"/>
                <a:ea typeface="ＭＳ ゴシック"/>
              </a:rPr>
              <a:t>4.2</a:t>
            </a:r>
            <a:r>
              <a:rPr lang="en-US" b="0" i="0" u="none" strike="noStrike" baseline="0" smtClean="0">
                <a:latin typeface="Segoe"/>
                <a:ea typeface="ＭＳ ゴシック"/>
              </a:rPr>
              <a:t> inches (see figure below)</a:t>
            </a:r>
            <a:r>
              <a:rPr lang="en-US" b="0" i="0" u="none" strike="noStrike" baseline="0" smtClean="0">
                <a:latin typeface="Times New Roman"/>
                <a:ea typeface="ＭＳ ゴシック"/>
              </a:rPr>
              <a:t>.</a:t>
            </a:r>
          </a:p>
          <a:p>
            <a:pPr lvl="1">
              <a:buFont typeface="+mj-lt"/>
              <a:buAutoNum type="arabicPeriod" startAt="10"/>
            </a:pPr>
            <a:r>
              <a:rPr lang="en-US">
                <a:latin typeface="Segoe"/>
                <a:ea typeface="ＭＳ ゴシック"/>
              </a:rPr>
              <a:t>Turn the </a:t>
            </a:r>
            <a:r>
              <a:rPr lang="en-US" b="1">
                <a:latin typeface="Segoe"/>
                <a:ea typeface="ＭＳ ゴシック"/>
              </a:rPr>
              <a:t>guides back on</a:t>
            </a:r>
            <a:r>
              <a:rPr lang="en-US">
                <a:latin typeface="Segoe"/>
                <a:ea typeface="ＭＳ ゴシック"/>
              </a:rPr>
              <a:t>, and then drag the </a:t>
            </a:r>
            <a:r>
              <a:rPr lang="en-US" b="1">
                <a:latin typeface="Segoe"/>
                <a:ea typeface="ＭＳ ゴシック"/>
              </a:rPr>
              <a:t>picture to align its upper-right corner</a:t>
            </a:r>
            <a:r>
              <a:rPr lang="en-US">
                <a:latin typeface="Segoe"/>
                <a:ea typeface="ＭＳ ゴシック"/>
              </a:rPr>
              <a:t> with the intersection of the two guides near the right edge of the slide. Then turn the </a:t>
            </a:r>
            <a:r>
              <a:rPr lang="en-US" b="1">
                <a:latin typeface="Segoe"/>
                <a:ea typeface="ＭＳ ゴシック"/>
              </a:rPr>
              <a:t>guides off</a:t>
            </a:r>
            <a:r>
              <a:rPr lang="en-US">
                <a:latin typeface="Segoe"/>
                <a:ea typeface="ＭＳ ゴシック"/>
              </a:rPr>
              <a:t> again.</a:t>
            </a:r>
          </a:p>
          <a:p>
            <a:pPr lvl="1" rtl="0">
              <a:buAutoNum type="arabicPeriod" startAt="10"/>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8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4495800"/>
            <a:ext cx="8077200" cy="1575285"/>
          </a:xfrm>
          <a:prstGeom prst="rect">
            <a:avLst/>
          </a:prstGeom>
        </p:spPr>
      </p:pic>
    </p:spTree>
    <p:extLst>
      <p:ext uri="{BB962C8B-B14F-4D97-AF65-F5344CB8AC3E}">
        <p14:creationId xmlns:p14="http://schemas.microsoft.com/office/powerpoint/2010/main" val="164198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Image from Office.com</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Segoe"/>
                <a:ea typeface="ＭＳ ゴシック"/>
              </a:rPr>
              <a:t>. Before you begin these steps, make sure that your computer is on. Log on, if necessary.</a:t>
            </a:r>
          </a:p>
          <a:p>
            <a:pPr lvl="1" rtl="0"/>
            <a:r>
              <a:rPr lang="en-US" i="0" u="none" strike="noStrike" baseline="0" smtClean="0">
                <a:latin typeface="Segoe"/>
                <a:ea typeface="ＭＳ ゴシック"/>
              </a:rPr>
              <a:t> </a:t>
            </a:r>
            <a:r>
              <a:rPr lang="en-US" b="1" i="0" u="none" strike="noStrike" baseline="0" smtClean="0">
                <a:latin typeface="Segoe"/>
                <a:ea typeface="ＭＳ ゴシック"/>
              </a:rPr>
              <a:t>START</a:t>
            </a:r>
            <a:r>
              <a:rPr lang="en-US" b="0" i="0" u="none" strike="noStrike" baseline="0" smtClean="0">
                <a:latin typeface="Segoe"/>
                <a:ea typeface="ＭＳ ゴシック"/>
              </a:rPr>
              <a:t> PowerPoint, if the program is not already running.</a:t>
            </a:r>
          </a:p>
          <a:p>
            <a:pPr lvl="1" rtl="0"/>
            <a:r>
              <a:rPr lang="en-US" b="0" i="0" u="none" strike="noStrike" baseline="0" smtClean="0">
                <a:latin typeface="Segoe"/>
                <a:ea typeface="ＭＳ ゴシック"/>
              </a:rPr>
              <a:t>Locate and </a:t>
            </a:r>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Exhibits</a:t>
            </a:r>
            <a:r>
              <a:rPr lang="en-US" b="0" i="0" u="none" strike="noStrike" baseline="0" smtClean="0">
                <a:latin typeface="Segoe"/>
                <a:ea typeface="ＭＳ ゴシック"/>
              </a:rPr>
              <a:t> presentation and save it as </a:t>
            </a:r>
            <a:r>
              <a:rPr lang="en-US" b="1" i="1" u="none" strike="noStrike" baseline="0" smtClean="0">
                <a:latin typeface="Segoe"/>
                <a:ea typeface="ＭＳ ゴシック"/>
              </a:rPr>
              <a:t>Exhibits Final</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4</a:t>
            </a:r>
            <a:r>
              <a:rPr lang="en-US" b="0" i="0" u="none" strike="noStrike" baseline="0" smtClean="0">
                <a:latin typeface="Segoe"/>
                <a:ea typeface="ＭＳ ゴシック"/>
              </a:rPr>
              <a:t> and click the </a:t>
            </a:r>
            <a:r>
              <a:rPr lang="en-US" b="1" i="0" u="none" strike="noStrike" baseline="0" smtClean="0">
                <a:latin typeface="Segoe"/>
                <a:ea typeface="ＭＳ ゴシック"/>
              </a:rPr>
              <a:t>Online Pictures</a:t>
            </a:r>
            <a:r>
              <a:rPr lang="en-US" b="0" i="0" u="none" strike="noStrike" baseline="0" smtClean="0">
                <a:latin typeface="Segoe"/>
                <a:ea typeface="ＭＳ ゴシック"/>
              </a:rPr>
              <a:t> icon in the empty content placeholder. The Insert Pictures dialog box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spTree>
    <p:extLst>
      <p:ext uri="{BB962C8B-B14F-4D97-AF65-F5344CB8AC3E}">
        <p14:creationId xmlns:p14="http://schemas.microsoft.com/office/powerpoint/2010/main" val="773108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Resize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spTree>
    <p:extLst>
      <p:ext uri="{BB962C8B-B14F-4D97-AF65-F5344CB8AC3E}">
        <p14:creationId xmlns:p14="http://schemas.microsoft.com/office/powerpoint/2010/main" val="2870742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Style to a Picture</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 if necessary</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On the Picture Tools Format tab, click the </a:t>
            </a:r>
            <a:r>
              <a:rPr lang="en-US" b="1" i="0" u="none" strike="noStrike" baseline="0" smtClean="0">
                <a:latin typeface="Segoe"/>
                <a:ea typeface="ＭＳ ゴシック"/>
              </a:rPr>
              <a:t>More</a:t>
            </a:r>
            <a:r>
              <a:rPr lang="en-US" b="0" i="0" u="none" strike="noStrike" baseline="0" smtClean="0">
                <a:latin typeface="Segoe"/>
                <a:ea typeface="ＭＳ ゴシック"/>
              </a:rPr>
              <a:t> button in the Picture Styles group. The Picture Styles gallery appears</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Soft Edge Oval</a:t>
            </a:r>
            <a:r>
              <a:rPr lang="en-US" b="0" i="0" u="none" strike="noStrike" baseline="0" smtClean="0">
                <a:latin typeface="Segoe"/>
                <a:ea typeface="ＭＳ ゴシック"/>
              </a:rPr>
              <a:t> style. Your picture should look like the one in the figure on the next slide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3651456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Apply a Style to a Picture</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32</a:t>
            </a:fld>
            <a:endParaRPr lang="en-US" dirty="0"/>
          </a:p>
        </p:txBody>
      </p:sp>
      <p:pic>
        <p:nvPicPr>
          <p:cNvPr id="7" name="Picture 6" descr="08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1600201"/>
            <a:ext cx="6958586" cy="4521200"/>
          </a:xfrm>
          <a:prstGeom prst="rect">
            <a:avLst/>
          </a:prstGeom>
        </p:spPr>
      </p:pic>
    </p:spTree>
    <p:extLst>
      <p:ext uri="{BB962C8B-B14F-4D97-AF65-F5344CB8AC3E}">
        <p14:creationId xmlns:p14="http://schemas.microsoft.com/office/powerpoint/2010/main" val="2320695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a Style to a Picture</a:t>
            </a:r>
          </a:p>
        </p:txBody>
      </p:sp>
      <p:sp>
        <p:nvSpPr>
          <p:cNvPr id="3" name="Text Placeholder 2"/>
          <p:cNvSpPr>
            <a:spLocks noGrp="1"/>
          </p:cNvSpPr>
          <p:nvPr>
            <p:ph type="body" idx="1"/>
          </p:nvPr>
        </p:nvSpPr>
        <p:spPr/>
        <p:txBody>
          <a:bodyPr/>
          <a:lstStyle/>
          <a:p>
            <a:pPr lvl="1" rtl="0">
              <a:buFont typeface="+mj-lt"/>
              <a:buAutoNum type="arabicPeriod" startAt="4"/>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spTree>
    <p:extLst>
      <p:ext uri="{BB962C8B-B14F-4D97-AF65-F5344CB8AC3E}">
        <p14:creationId xmlns:p14="http://schemas.microsoft.com/office/powerpoint/2010/main" val="509252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Adjust a Picture’s Brightness And Sharpness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6</a:t>
            </a:r>
            <a:r>
              <a:rPr lang="en-US" b="0" i="0" u="none" strike="noStrike" baseline="0" smtClean="0">
                <a:latin typeface="Segoe"/>
                <a:ea typeface="ＭＳ ゴシック"/>
              </a:rPr>
              <a:t> and click 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 This picture is a bit too bright</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Picture Tools Format</a:t>
            </a:r>
            <a:r>
              <a:rPr lang="en-US" b="0" i="0" u="none" strike="noStrike" baseline="0" smtClean="0">
                <a:latin typeface="Segoe"/>
                <a:ea typeface="ＭＳ ゴシック"/>
              </a:rPr>
              <a:t> tab.</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2845973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Adjust a Picture’s Brightness And Sharpness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In the Adjust group,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Corrections</a:t>
            </a:r>
            <a:r>
              <a:rPr lang="en-US" sz="2000" b="0" i="0" u="none" strike="noStrike" baseline="0" smtClean="0">
                <a:latin typeface="Segoe"/>
                <a:ea typeface="ＭＳ ゴシック"/>
              </a:rPr>
              <a:t>.</a:t>
            </a:r>
            <a:br>
              <a:rPr lang="en-US" sz="2000" b="0" i="0" u="none" strike="noStrike" baseline="0" smtClean="0">
                <a:latin typeface="Segoe"/>
                <a:ea typeface="ＭＳ ゴシック"/>
              </a:rPr>
            </a:br>
            <a:r>
              <a:rPr lang="en-US" sz="2000" b="0" i="0" u="none" strike="noStrike" baseline="0" smtClean="0">
                <a:latin typeface="Segoe"/>
                <a:ea typeface="ＭＳ ゴシック"/>
              </a:rPr>
              <a:t>A palette of </a:t>
            </a:r>
            <a:br>
              <a:rPr lang="en-US" sz="2000" b="0" i="0" u="none" strike="noStrike" baseline="0" smtClean="0">
                <a:latin typeface="Segoe"/>
                <a:ea typeface="ＭＳ ゴシック"/>
              </a:rPr>
            </a:br>
            <a:r>
              <a:rPr lang="en-US" sz="2000" b="0" i="0" u="none" strike="noStrike" baseline="0" smtClean="0">
                <a:latin typeface="Segoe"/>
                <a:ea typeface="ＭＳ ゴシック"/>
              </a:rPr>
              <a:t>corrections appears </a:t>
            </a:r>
            <a:br>
              <a:rPr lang="en-US" sz="2000" b="0" i="0" u="none" strike="noStrike" baseline="0" smtClean="0">
                <a:latin typeface="Segoe"/>
                <a:ea typeface="ＭＳ ゴシック"/>
              </a:rPr>
            </a:br>
            <a:r>
              <a:rPr lang="en-US" sz="2000" b="0" i="0" u="none" strike="noStrike" baseline="0" smtClean="0">
                <a:latin typeface="Segoe"/>
                <a:ea typeface="ＭＳ ゴシック"/>
              </a:rPr>
              <a:t>(see figure). Notice </a:t>
            </a:r>
            <a:br>
              <a:rPr lang="en-US" sz="2000" b="0" i="0" u="none" strike="noStrike" baseline="0" smtClean="0">
                <a:latin typeface="Segoe"/>
                <a:ea typeface="ＭＳ ゴシック"/>
              </a:rPr>
            </a:br>
            <a:r>
              <a:rPr lang="en-US" sz="2000" b="0" i="0" u="none" strike="noStrike" baseline="0" smtClean="0">
                <a:latin typeface="Segoe"/>
                <a:ea typeface="ＭＳ ゴシック"/>
              </a:rPr>
              <a:t>that there are </a:t>
            </a:r>
            <a:r>
              <a:rPr lang="en-US" sz="2000" b="1" i="0" u="none" strike="noStrike" baseline="0" smtClean="0">
                <a:latin typeface="Segoe"/>
                <a:ea typeface="ＭＳ ゴシック"/>
              </a:rPr>
              <a:t>two </a:t>
            </a:r>
            <a:br>
              <a:rPr lang="en-US" sz="2000" b="1" i="0" u="none" strike="noStrike" baseline="0" smtClean="0">
                <a:latin typeface="Segoe"/>
                <a:ea typeface="ＭＳ ゴシック"/>
              </a:rPr>
            </a:br>
            <a:r>
              <a:rPr lang="en-US" sz="2000" b="1" i="0" u="none" strike="noStrike" baseline="0" smtClean="0">
                <a:latin typeface="Segoe"/>
                <a:ea typeface="ＭＳ ゴシック"/>
              </a:rPr>
              <a:t>sections</a:t>
            </a:r>
            <a:r>
              <a:rPr lang="en-US" sz="2000" b="0" i="0" u="none" strike="noStrike" baseline="0" smtClean="0">
                <a:latin typeface="Segoe"/>
                <a:ea typeface="ＭＳ ゴシック"/>
              </a:rPr>
              <a:t>: Sharpen/</a:t>
            </a:r>
            <a:br>
              <a:rPr lang="en-US" sz="2000" b="0" i="0" u="none" strike="noStrike" baseline="0" smtClean="0">
                <a:latin typeface="Segoe"/>
                <a:ea typeface="ＭＳ ゴシック"/>
              </a:rPr>
            </a:br>
            <a:r>
              <a:rPr lang="en-US" sz="2000" b="0" i="0" u="none" strike="noStrike" baseline="0" smtClean="0">
                <a:latin typeface="Segoe"/>
                <a:ea typeface="ＭＳ ゴシック"/>
              </a:rPr>
              <a:t>Soften and Bright-</a:t>
            </a:r>
            <a:br>
              <a:rPr lang="en-US" sz="2000" b="0" i="0" u="none" strike="noStrike" baseline="0" smtClean="0">
                <a:latin typeface="Segoe"/>
                <a:ea typeface="ＭＳ ゴシック"/>
              </a:rPr>
            </a:br>
            <a:r>
              <a:rPr lang="en-US" sz="2000" b="0" i="0" u="none" strike="noStrike" baseline="0" smtClean="0">
                <a:latin typeface="Segoe"/>
                <a:ea typeface="ＭＳ ゴシック"/>
              </a:rPr>
              <a:t>ness/Contrast. The </a:t>
            </a:r>
            <a:br>
              <a:rPr lang="en-US" sz="2000" b="0" i="0" u="none" strike="noStrike" baseline="0" smtClean="0">
                <a:latin typeface="Segoe"/>
                <a:ea typeface="ＭＳ ゴシック"/>
              </a:rPr>
            </a:br>
            <a:r>
              <a:rPr lang="en-US" sz="2000" b="0" i="0" u="none" strike="noStrike" baseline="0" smtClean="0">
                <a:latin typeface="Segoe"/>
                <a:ea typeface="ＭＳ ゴシック"/>
              </a:rPr>
              <a:t>center selection in </a:t>
            </a:r>
            <a:br>
              <a:rPr lang="en-US" sz="2000" b="0" i="0" u="none" strike="noStrike" baseline="0" smtClean="0">
                <a:latin typeface="Segoe"/>
                <a:ea typeface="ＭＳ ゴシック"/>
              </a:rPr>
            </a:br>
            <a:r>
              <a:rPr lang="en-US" sz="2000" b="0" i="0" u="none" strike="noStrike" baseline="0" smtClean="0">
                <a:latin typeface="Segoe"/>
                <a:ea typeface="ＭＳ ゴシック"/>
              </a:rPr>
              <a:t>each section is the </a:t>
            </a:r>
            <a:br>
              <a:rPr lang="en-US" sz="2000" b="0" i="0" u="none" strike="noStrike" baseline="0" smtClean="0">
                <a:latin typeface="Segoe"/>
                <a:ea typeface="ＭＳ ゴシック"/>
              </a:rPr>
            </a:br>
            <a:r>
              <a:rPr lang="en-US" sz="2000" b="0" i="0" u="none" strike="noStrike" baseline="0" smtClean="0">
                <a:latin typeface="Segoe"/>
                <a:ea typeface="ＭＳ ゴシック"/>
              </a:rPr>
              <a:t>current setting.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8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400" y="1600200"/>
            <a:ext cx="4851400" cy="3571456"/>
          </a:xfrm>
          <a:prstGeom prst="rect">
            <a:avLst/>
          </a:prstGeom>
        </p:spPr>
      </p:pic>
    </p:spTree>
    <p:extLst>
      <p:ext uri="{BB962C8B-B14F-4D97-AF65-F5344CB8AC3E}">
        <p14:creationId xmlns:p14="http://schemas.microsoft.com/office/powerpoint/2010/main" val="2670031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Adjust a Picture’s Brightness And Sharpness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Brightness/Contrast section, click the </a:t>
            </a:r>
            <a:r>
              <a:rPr lang="en-US" b="1" i="0" u="none" strike="noStrike" baseline="0" smtClean="0">
                <a:latin typeface="Segoe"/>
                <a:ea typeface="ＭＳ ゴシック"/>
              </a:rPr>
              <a:t>Brightness -20% Contrast; 0% (Normal)</a:t>
            </a:r>
            <a:r>
              <a:rPr lang="en-US" b="0" i="0" u="none" strike="noStrike" baseline="0" smtClean="0">
                <a:latin typeface="Segoe"/>
                <a:ea typeface="ＭＳ ゴシック"/>
              </a:rPr>
              <a:t> setting.</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Corrections</a:t>
            </a:r>
            <a:r>
              <a:rPr lang="en-US" b="0" i="0" u="none" strike="noStrike" baseline="0" smtClean="0">
                <a:latin typeface="Segoe"/>
                <a:ea typeface="ＭＳ ゴシック"/>
              </a:rPr>
              <a:t> button again, reopening the menu.</a:t>
            </a:r>
          </a:p>
          <a:p>
            <a:pPr lvl="1" rtl="0">
              <a:buAutoNum type="arabicPeriod" startAt="4"/>
            </a:pPr>
            <a:r>
              <a:rPr lang="en-US" b="0" i="0" u="none" strike="noStrike" baseline="0" smtClean="0">
                <a:latin typeface="Segoe"/>
                <a:ea typeface="ＭＳ ゴシック"/>
              </a:rPr>
              <a:t>In the Sharpen/Soften section, click </a:t>
            </a:r>
            <a:r>
              <a:rPr lang="en-US" b="1" i="0" u="none" strike="noStrike" baseline="0" smtClean="0">
                <a:latin typeface="Segoe"/>
                <a:ea typeface="ＭＳ ゴシック"/>
              </a:rPr>
              <a:t>Sharpen: 25%</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Click the </a:t>
            </a:r>
            <a:r>
              <a:rPr lang="en-US" b="1" i="0" u="none" strike="noStrike" baseline="0" smtClean="0">
                <a:latin typeface="Segoe"/>
                <a:ea typeface="ＭＳ ゴシック"/>
              </a:rPr>
              <a:t>Corrections</a:t>
            </a:r>
            <a:r>
              <a:rPr lang="en-US" b="0" i="0" u="none" strike="noStrike" baseline="0" smtClean="0">
                <a:latin typeface="Segoe"/>
                <a:ea typeface="ＭＳ ゴシック"/>
              </a:rPr>
              <a:t> button again, and click </a:t>
            </a:r>
            <a:r>
              <a:rPr lang="en-US" b="1" i="0" u="none" strike="noStrike" baseline="0" smtClean="0">
                <a:latin typeface="Segoe"/>
                <a:ea typeface="ＭＳ ゴシック"/>
              </a:rPr>
              <a:t>Picture Corrections Options</a:t>
            </a:r>
            <a:r>
              <a:rPr lang="en-US" b="0" i="0" u="none" strike="noStrike" baseline="0" smtClean="0">
                <a:latin typeface="Segoe"/>
                <a:ea typeface="ＭＳ ゴシック"/>
              </a:rPr>
              <a:t>. The Format Picture task pane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spTree>
    <p:extLst>
      <p:ext uri="{BB962C8B-B14F-4D97-AF65-F5344CB8AC3E}">
        <p14:creationId xmlns:p14="http://schemas.microsoft.com/office/powerpoint/2010/main" val="452119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Adjust a Picture’s Brightness And Sharpness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a:xfrm>
            <a:off x="457200" y="1524000"/>
            <a:ext cx="4724400" cy="4953000"/>
          </a:xfrm>
        </p:spPr>
        <p:txBody>
          <a:bodyPr/>
          <a:lstStyle/>
          <a:p>
            <a:pPr lvl="1" rtl="0">
              <a:buFont typeface="+mj-lt"/>
              <a:buAutoNum type="arabicPeriod" startAt="8"/>
            </a:pPr>
            <a:r>
              <a:rPr lang="en-US" b="0" i="0" u="none" strike="noStrike" baseline="0" smtClean="0">
                <a:latin typeface="Segoe"/>
                <a:ea typeface="ＭＳ ゴシック"/>
              </a:rPr>
              <a:t>Drag the </a:t>
            </a:r>
            <a:r>
              <a:rPr lang="en-US" b="1" i="0" u="none" strike="noStrike" baseline="0" smtClean="0">
                <a:latin typeface="Segoe"/>
                <a:ea typeface="ＭＳ ゴシック"/>
              </a:rPr>
              <a:t>Sharpness slider to 30%</a:t>
            </a:r>
            <a:r>
              <a:rPr lang="en-US" b="0" i="0" u="none" strike="noStrike" baseline="0" smtClean="0">
                <a:latin typeface="Segoe"/>
                <a:ea typeface="ＭＳ ゴシック"/>
              </a:rPr>
              <a:t> and drag the </a:t>
            </a:r>
            <a:r>
              <a:rPr lang="en-US" b="1" i="0" u="none" strike="noStrike" baseline="0" smtClean="0">
                <a:latin typeface="Segoe"/>
                <a:ea typeface="ＭＳ ゴシック"/>
              </a:rPr>
              <a:t>Contrast slider to 5%</a:t>
            </a:r>
            <a:r>
              <a:rPr lang="en-US" b="0" i="0" u="none" strike="noStrike" baseline="0" smtClean="0">
                <a:latin typeface="Segoe"/>
                <a:ea typeface="ＭＳ ゴシック"/>
              </a:rPr>
              <a:t> (see the figure at right)</a:t>
            </a:r>
            <a:r>
              <a:rPr lang="en-US" b="0" i="0" u="none" strike="noStrike" baseline="0" smtClean="0">
                <a:latin typeface="Times New Roman"/>
                <a:ea typeface="ＭＳ ゴシック"/>
              </a:rPr>
              <a:t>.</a:t>
            </a:r>
            <a:r>
              <a:rPr lang="en-US" b="0" i="0" u="none" strike="noStrike" baseline="0" smtClean="0">
                <a:latin typeface="Segoe"/>
                <a:ea typeface="ＭＳ ゴシック"/>
              </a:rPr>
              <a:t> </a:t>
            </a:r>
          </a:p>
          <a:p>
            <a:pPr lvl="1" rtl="0">
              <a:buAutoNum type="arabicPeriod" startAt="8"/>
            </a:pPr>
            <a:r>
              <a:rPr lang="en-US" b="0" i="0" u="none" strike="noStrike" baseline="0" smtClean="0">
                <a:latin typeface="Segoe"/>
                <a:ea typeface="ＭＳ ゴシック"/>
              </a:rPr>
              <a:t>Close the task pane.</a:t>
            </a:r>
          </a:p>
          <a:p>
            <a:pPr lvl="1" rtl="0">
              <a:buAutoNum type="arabicPeriod" startAt="8"/>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8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956" y="1524000"/>
            <a:ext cx="3344962" cy="4673600"/>
          </a:xfrm>
          <a:prstGeom prst="rect">
            <a:avLst/>
          </a:prstGeom>
        </p:spPr>
      </p:pic>
    </p:spTree>
    <p:extLst>
      <p:ext uri="{BB962C8B-B14F-4D97-AF65-F5344CB8AC3E}">
        <p14:creationId xmlns:p14="http://schemas.microsoft.com/office/powerpoint/2010/main" val="747160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Color Adjustments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5</a:t>
            </a:r>
            <a:r>
              <a:rPr lang="en-US" b="0" i="0" u="none" strike="noStrike" baseline="0" smtClean="0">
                <a:latin typeface="Segoe"/>
                <a:ea typeface="ＭＳ ゴシック"/>
              </a:rPr>
              <a:t> and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picture</a:t>
            </a:r>
            <a:r>
              <a:rPr lang="en-US" b="0" i="0" u="none" strike="noStrike" baseline="0" smtClean="0">
                <a:latin typeface="Segoe"/>
                <a:ea typeface="ＭＳ ゴシック"/>
              </a:rPr>
              <a:t> to select it.</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Picture </a:t>
            </a:r>
            <a:br>
              <a:rPr lang="en-US" b="1" i="0" u="none" strike="noStrike" baseline="0" smtClean="0">
                <a:latin typeface="Segoe"/>
                <a:ea typeface="ＭＳ ゴシック"/>
              </a:rPr>
            </a:br>
            <a:r>
              <a:rPr lang="en-US" b="1" i="0" u="none" strike="noStrike" baseline="0" smtClean="0">
                <a:latin typeface="Segoe"/>
                <a:ea typeface="ＭＳ ゴシック"/>
              </a:rPr>
              <a:t>Tools Format </a:t>
            </a:r>
            <a:r>
              <a:rPr lang="en-US" b="0" i="0" u="none" strike="noStrike" baseline="0" smtClean="0">
                <a:latin typeface="Segoe"/>
                <a:ea typeface="ＭＳ ゴシック"/>
              </a:rPr>
              <a:t>tab.</a:t>
            </a:r>
          </a:p>
          <a:p>
            <a:pPr lvl="1" rtl="0"/>
            <a:r>
              <a:rPr lang="en-US" b="0" i="0" u="none" strike="noStrike" baseline="0" smtClean="0">
                <a:latin typeface="Segoe"/>
                <a:ea typeface="ＭＳ ゴシック"/>
              </a:rPr>
              <a:t>In the Adjust group, </a:t>
            </a:r>
            <a:br>
              <a:rPr lang="en-US" b="0" i="0" u="none" strike="noStrike" baseline="0" smtClean="0">
                <a:latin typeface="Segoe"/>
                <a:ea typeface="ＭＳ ゴシック"/>
              </a:rPr>
            </a:br>
            <a:r>
              <a:rPr lang="en-US" b="0" i="0" u="none" strike="noStrike" baseline="0" smtClean="0">
                <a:latin typeface="Segoe"/>
                <a:ea typeface="ＭＳ ゴシック"/>
              </a:rPr>
              <a:t>click </a:t>
            </a:r>
            <a:r>
              <a:rPr lang="en-US" b="1" i="0" u="none" strike="noStrike" baseline="0" smtClean="0">
                <a:latin typeface="Segoe"/>
                <a:ea typeface="ＭＳ ゴシック"/>
              </a:rPr>
              <a:t>Color</a:t>
            </a:r>
            <a:r>
              <a:rPr lang="en-US" b="0" i="0" u="none" strike="noStrike" baseline="0" smtClean="0">
                <a:latin typeface="Segoe"/>
                <a:ea typeface="ＭＳ ゴシック"/>
              </a:rPr>
              <a:t>. A palette </a:t>
            </a:r>
            <a:br>
              <a:rPr lang="en-US" b="0" i="0" u="none" strike="noStrike" baseline="0" smtClean="0">
                <a:latin typeface="Segoe"/>
                <a:ea typeface="ＭＳ ゴシック"/>
              </a:rPr>
            </a:br>
            <a:r>
              <a:rPr lang="en-US" b="0" i="0" u="none" strike="noStrike" baseline="0" smtClean="0">
                <a:latin typeface="Segoe"/>
                <a:ea typeface="ＭＳ ゴシック"/>
              </a:rPr>
              <a:t>of color choices </a:t>
            </a:r>
            <a:br>
              <a:rPr lang="en-US" b="0" i="0" u="none" strike="noStrike" baseline="0" smtClean="0">
                <a:latin typeface="Segoe"/>
                <a:ea typeface="ＭＳ ゴシック"/>
              </a:rPr>
            </a:br>
            <a:r>
              <a:rPr lang="en-US" b="0" i="0" u="none" strike="noStrike" baseline="0" smtClean="0">
                <a:latin typeface="Segoe"/>
                <a:ea typeface="ＭＳ ゴシック"/>
              </a:rPr>
              <a:t>appears (see figure)</a:t>
            </a:r>
            <a:r>
              <a:rPr lang="en-US" b="0" i="0" u="none" strike="noStrike" baseline="0" smtClean="0">
                <a:latin typeface="Times New Roman"/>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pic>
        <p:nvPicPr>
          <p:cNvPr id="7" name="Picture 6" descr="0819.png"/>
          <p:cNvPicPr>
            <a:picLocks noChangeAspect="1"/>
          </p:cNvPicPr>
          <p:nvPr/>
        </p:nvPicPr>
        <p:blipFill rotWithShape="1">
          <a:blip r:embed="rId2">
            <a:extLst>
              <a:ext uri="{28A0092B-C50C-407E-A947-70E740481C1C}">
                <a14:useLocalDpi xmlns:a14="http://schemas.microsoft.com/office/drawing/2010/main" val="0"/>
              </a:ext>
            </a:extLst>
          </a:blip>
          <a:srcRect l="10834"/>
          <a:stretch/>
        </p:blipFill>
        <p:spPr>
          <a:xfrm>
            <a:off x="4419600" y="1981200"/>
            <a:ext cx="4215492" cy="3167688"/>
          </a:xfrm>
          <a:prstGeom prst="rect">
            <a:avLst/>
          </a:prstGeom>
        </p:spPr>
      </p:pic>
    </p:spTree>
    <p:extLst>
      <p:ext uri="{BB962C8B-B14F-4D97-AF65-F5344CB8AC3E}">
        <p14:creationId xmlns:p14="http://schemas.microsoft.com/office/powerpoint/2010/main" val="2990233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Color Adjustments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In the Color Saturation section, click </a:t>
            </a:r>
            <a:r>
              <a:rPr lang="en-US" b="1" i="0" u="none" strike="noStrike" baseline="0" smtClean="0">
                <a:latin typeface="Segoe"/>
                <a:ea typeface="ＭＳ ゴシック"/>
              </a:rPr>
              <a:t>Saturation 200%</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Color</a:t>
            </a:r>
            <a:r>
              <a:rPr lang="en-US" b="0" i="0" u="none" strike="noStrike" baseline="0" smtClean="0">
                <a:latin typeface="Segoe"/>
                <a:ea typeface="ＭＳ ゴシック"/>
              </a:rPr>
              <a:t> again to reopen the palette, point at </a:t>
            </a:r>
            <a:r>
              <a:rPr lang="en-US" b="1" i="0" u="none" strike="noStrike" baseline="0" smtClean="0">
                <a:latin typeface="Segoe"/>
                <a:ea typeface="ＭＳ ゴシック"/>
              </a:rPr>
              <a:t>More Variations</a:t>
            </a:r>
            <a:r>
              <a:rPr lang="en-US" b="0" i="0" u="none" strike="noStrike" baseline="0" smtClean="0">
                <a:latin typeface="Segoe"/>
                <a:ea typeface="ＭＳ ゴシック"/>
              </a:rPr>
              <a:t>, and in the Standard Colors group, point to </a:t>
            </a:r>
            <a:r>
              <a:rPr lang="en-US" b="1" i="0" u="none" strike="noStrike" baseline="0" smtClean="0">
                <a:latin typeface="Segoe"/>
                <a:ea typeface="ＭＳ ゴシック"/>
              </a:rPr>
              <a:t>Light Green </a:t>
            </a:r>
            <a:r>
              <a:rPr lang="en-US" b="0" i="0" u="none" strike="noStrike" baseline="0" smtClean="0">
                <a:latin typeface="Segoe"/>
                <a:ea typeface="ＭＳ ゴシック"/>
              </a:rPr>
              <a:t>to see a preview applied to the picture. Click </a:t>
            </a:r>
            <a:r>
              <a:rPr lang="en-US" b="1" i="0" u="none" strike="noStrike" baseline="0" smtClean="0">
                <a:latin typeface="Segoe"/>
                <a:ea typeface="ＭＳ ゴシック"/>
              </a:rPr>
              <a:t>away from the menu</a:t>
            </a:r>
            <a:r>
              <a:rPr lang="en-US" b="0" i="0" u="none" strike="noStrike" baseline="0" smtClean="0">
                <a:latin typeface="Segoe"/>
                <a:ea typeface="ＭＳ ゴシック"/>
              </a:rPr>
              <a:t> to close the menu without making a selection</a:t>
            </a:r>
            <a:r>
              <a:rPr lang="en-US" b="0" i="0" u="none" strike="noStrike" baseline="0" smtClean="0">
                <a:latin typeface="Times New Roman"/>
                <a:ea typeface="ＭＳ ゴシック"/>
              </a:rPr>
              <a:t>.</a:t>
            </a:r>
          </a:p>
          <a:p>
            <a:pPr lvl="1" rtl="0">
              <a:buAutoNum type="arabicPeriod" startAt="4"/>
            </a:pPr>
            <a:r>
              <a:rPr lang="en-US" b="0" i="0" u="none" strike="noStrike" baseline="0" smtClean="0">
                <a:latin typeface="Segoe"/>
                <a:ea typeface="ＭＳ ゴシック"/>
              </a:rPr>
              <a:t>Click </a:t>
            </a:r>
            <a:r>
              <a:rPr lang="en-US" b="1" i="0" u="none" strike="noStrike" baseline="0" smtClean="0">
                <a:latin typeface="Segoe"/>
                <a:ea typeface="ＭＳ ゴシック"/>
              </a:rPr>
              <a:t>Color</a:t>
            </a:r>
            <a:r>
              <a:rPr lang="en-US" b="0" i="0" u="none" strike="noStrike" baseline="0" smtClean="0">
                <a:latin typeface="Segoe"/>
                <a:ea typeface="ＭＳ ゴシック"/>
              </a:rPr>
              <a:t> again to reopen the palette, and click </a:t>
            </a:r>
            <a:r>
              <a:rPr lang="en-US" b="1" i="0" u="none" strike="noStrike" baseline="0" smtClean="0">
                <a:latin typeface="Segoe"/>
                <a:ea typeface="ＭＳ ゴシック"/>
              </a:rPr>
              <a:t>Picture Color Options…</a:t>
            </a:r>
            <a:r>
              <a:rPr lang="en-US" b="0" i="0" u="none" strike="noStrike" baseline="0" smtClean="0">
                <a:latin typeface="Segoe"/>
                <a:ea typeface="ＭＳ ゴシック"/>
              </a:rPr>
              <a:t>. The Format Picture task pane opens.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spTree>
    <p:extLst>
      <p:ext uri="{BB962C8B-B14F-4D97-AF65-F5344CB8AC3E}">
        <p14:creationId xmlns:p14="http://schemas.microsoft.com/office/powerpoint/2010/main" val="3731385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Image from Office.com</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Click in the </a:t>
            </a:r>
            <a:r>
              <a:rPr lang="en-US" b="1" i="0" u="none" strike="noStrike" baseline="0" smtClean="0">
                <a:latin typeface="Segoe"/>
                <a:ea typeface="ＭＳ ゴシック"/>
              </a:rPr>
              <a:t>Office.com Clip Art text box</a:t>
            </a:r>
            <a:r>
              <a:rPr lang="en-US" b="0" i="0" u="none" strike="noStrike" baseline="0" smtClean="0">
                <a:latin typeface="Segoe"/>
                <a:ea typeface="ＭＳ ゴシック"/>
              </a:rPr>
              <a:t> and type </a:t>
            </a:r>
            <a:r>
              <a:rPr lang="en-US" b="1" i="0" u="none" strike="noStrike" baseline="0" smtClean="0">
                <a:latin typeface="Segoe"/>
                <a:ea typeface="ＭＳ ゴシック"/>
              </a:rPr>
              <a:t>gears</a:t>
            </a:r>
            <a:r>
              <a:rPr lang="en-US" b="0" i="0" u="none" strike="noStrike" baseline="0" smtClean="0">
                <a:latin typeface="Segoe"/>
                <a:ea typeface="ＭＳ ゴシック"/>
              </a:rPr>
              <a:t> (see the figure below).</a:t>
            </a:r>
          </a:p>
          <a:p>
            <a:pPr lvl="1" rtl="0">
              <a:buAutoNum type="arabicPeriod" startAt="4"/>
            </a:pPr>
            <a:r>
              <a:rPr lang="en-US" b="0" i="0" u="none" strike="noStrike" baseline="0" smtClean="0">
                <a:latin typeface="Segoe"/>
                <a:ea typeface="ＭＳ ゴシック"/>
              </a:rPr>
              <a:t>Press </a:t>
            </a:r>
            <a:r>
              <a:rPr lang="en-US" b="1" i="0" u="none" strike="noStrike" baseline="0" smtClean="0">
                <a:latin typeface="Segoe"/>
                <a:ea typeface="ＭＳ ゴシック"/>
              </a:rPr>
              <a:t>Enter</a:t>
            </a:r>
            <a:r>
              <a:rPr lang="en-US" b="0" i="0" u="none" strike="noStrike" baseline="0" smtClean="0">
                <a:latin typeface="Segoe"/>
                <a:ea typeface="ＭＳ ゴシック"/>
              </a:rPr>
              <a:t>, or click the </a:t>
            </a:r>
            <a:r>
              <a:rPr lang="en-US" b="1" i="0" u="none" strike="noStrike" baseline="0" smtClean="0">
                <a:latin typeface="Segoe"/>
                <a:ea typeface="ＭＳ ゴシック"/>
              </a:rPr>
              <a:t>Search</a:t>
            </a:r>
            <a:r>
              <a:rPr lang="en-US" b="0" i="0" u="none" strike="noStrike" baseline="0" smtClean="0">
                <a:latin typeface="Segoe"/>
                <a:ea typeface="ＭＳ ゴシック"/>
              </a:rPr>
              <a:t> icon. PowerPoint searches for images that match the keyword and displays them in the task pane.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pic>
        <p:nvPicPr>
          <p:cNvPr id="7" name="Picture 6" descr="0802.png"/>
          <p:cNvPicPr>
            <a:picLocks noChangeAspect="1"/>
          </p:cNvPicPr>
          <p:nvPr/>
        </p:nvPicPr>
        <p:blipFill rotWithShape="1">
          <a:blip r:embed="rId2">
            <a:extLst>
              <a:ext uri="{28A0092B-C50C-407E-A947-70E740481C1C}">
                <a14:useLocalDpi xmlns:a14="http://schemas.microsoft.com/office/drawing/2010/main" val="0"/>
              </a:ext>
            </a:extLst>
          </a:blip>
          <a:srcRect b="40636"/>
          <a:stretch/>
        </p:blipFill>
        <p:spPr>
          <a:xfrm>
            <a:off x="1181100" y="3429000"/>
            <a:ext cx="7569200" cy="2703021"/>
          </a:xfrm>
          <a:prstGeom prst="rect">
            <a:avLst/>
          </a:prstGeom>
        </p:spPr>
      </p:pic>
    </p:spTree>
    <p:extLst>
      <p:ext uri="{BB962C8B-B14F-4D97-AF65-F5344CB8AC3E}">
        <p14:creationId xmlns:p14="http://schemas.microsoft.com/office/powerpoint/2010/main" val="2634593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Apply Color Adjustments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a:xfrm>
            <a:off x="457200" y="1524000"/>
            <a:ext cx="5029200" cy="4953000"/>
          </a:xfrm>
        </p:spPr>
        <p:txBody>
          <a:bodyPr/>
          <a:lstStyle/>
          <a:p>
            <a:pPr lvl="1" rtl="0">
              <a:buFont typeface="+mj-lt"/>
              <a:buAutoNum type="arabicPeriod" startAt="7"/>
            </a:pPr>
            <a:r>
              <a:rPr lang="en-US" b="0" i="0" u="none" strike="noStrike" baseline="0" smtClean="0">
                <a:latin typeface="Segoe"/>
                <a:ea typeface="ＭＳ ゴシック"/>
              </a:rPr>
              <a:t>In the Picture Color section under Color Tone, set the </a:t>
            </a:r>
            <a:r>
              <a:rPr lang="en-US" b="1" i="0" u="none" strike="noStrike" baseline="0" smtClean="0">
                <a:latin typeface="Segoe"/>
                <a:ea typeface="ＭＳ ゴシック"/>
              </a:rPr>
              <a:t>Temperature</a:t>
            </a:r>
            <a:r>
              <a:rPr lang="en-US" b="0" i="0" u="none" strike="noStrike" baseline="0" smtClean="0">
                <a:latin typeface="Segoe"/>
                <a:ea typeface="ＭＳ ゴシック"/>
              </a:rPr>
              <a:t> value to </a:t>
            </a:r>
            <a:r>
              <a:rPr lang="en-US" b="1" i="0" u="none" strike="noStrike" baseline="0" smtClean="0">
                <a:latin typeface="Segoe"/>
                <a:ea typeface="ＭＳ ゴシック"/>
              </a:rPr>
              <a:t>7,000</a:t>
            </a:r>
            <a:r>
              <a:rPr lang="en-US" b="0" i="0" u="none" strike="noStrike" baseline="0" smtClean="0">
                <a:latin typeface="Segoe"/>
                <a:ea typeface="ＭＳ ゴシック"/>
              </a:rPr>
              <a:t> by typing 7,000 in the Temperature text box (see </a:t>
            </a:r>
            <a:br>
              <a:rPr lang="en-US" b="0" i="0" u="none" strike="noStrike" baseline="0" smtClean="0">
                <a:latin typeface="Segoe"/>
                <a:ea typeface="ＭＳ ゴシック"/>
              </a:rPr>
            </a:br>
            <a:r>
              <a:rPr lang="en-US" b="0" i="0" u="none" strike="noStrike" baseline="0" smtClean="0">
                <a:latin typeface="Segoe"/>
                <a:ea typeface="ＭＳ ゴシック"/>
              </a:rPr>
              <a:t>the figure at right)</a:t>
            </a:r>
            <a:r>
              <a:rPr lang="en-US" b="0" i="0" u="none" strike="noStrike" baseline="0" smtClean="0">
                <a:latin typeface="Times New Roman"/>
                <a:ea typeface="ＭＳ ゴシック"/>
              </a:rPr>
              <a:t>.</a:t>
            </a:r>
          </a:p>
          <a:p>
            <a:pPr lvl="1" rtl="0">
              <a:buAutoNum type="arabicPeriod" startAt="7"/>
            </a:pPr>
            <a:r>
              <a:rPr lang="en-US" b="0" i="0" u="none" strike="noStrike" baseline="0" smtClean="0">
                <a:latin typeface="Segoe"/>
                <a:ea typeface="ＭＳ ゴシック"/>
              </a:rPr>
              <a:t>Close the </a:t>
            </a:r>
            <a:r>
              <a:rPr lang="en-US" b="1" i="0" u="none" strike="noStrike" baseline="0" smtClean="0">
                <a:latin typeface="Segoe"/>
                <a:ea typeface="ＭＳ ゴシック"/>
              </a:rPr>
              <a:t>task pane</a:t>
            </a:r>
            <a:r>
              <a:rPr lang="en-US" b="0" i="0" u="none" strike="noStrike" baseline="0" smtClean="0">
                <a:latin typeface="Times New Roman"/>
                <a:ea typeface="ＭＳ ゴシック"/>
              </a:rPr>
              <a:t>.</a:t>
            </a:r>
          </a:p>
          <a:p>
            <a:pPr lvl="1" rtl="0">
              <a:buAutoNum type="arabicPeriod" startAt="7"/>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8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243" y="1524000"/>
            <a:ext cx="3132192" cy="4648200"/>
          </a:xfrm>
          <a:prstGeom prst="rect">
            <a:avLst/>
          </a:prstGeom>
        </p:spPr>
      </p:pic>
    </p:spTree>
    <p:extLst>
      <p:ext uri="{BB962C8B-B14F-4D97-AF65-F5344CB8AC3E}">
        <p14:creationId xmlns:p14="http://schemas.microsoft.com/office/powerpoint/2010/main" val="3145666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Picture Effects to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a:t>
            </a:r>
            <a:r>
              <a:rPr lang="en-US" sz="2100" b="1" i="1" u="none" strike="noStrike" baseline="0" smtClean="0">
                <a:latin typeface="Segoe"/>
                <a:ea typeface="ＭＳ ゴシック"/>
              </a:rPr>
              <a:t>Exhibits Final Version 2</a:t>
            </a:r>
            <a:r>
              <a:rPr lang="en-US" sz="2100" b="0" i="0" u="none" strike="noStrike" baseline="0" smtClean="0">
                <a:latin typeface="Segoe"/>
                <a:ea typeface="ＭＳ ゴシック"/>
              </a:rPr>
              <a:t> presentation that is still open from the previous exercise.</a:t>
            </a:r>
          </a:p>
          <a:p>
            <a:pPr lvl="1" rtl="0"/>
            <a:r>
              <a:rPr lang="en-US" sz="2100" b="0" i="0" u="none" strike="noStrike" baseline="0" smtClean="0">
                <a:latin typeface="Segoe"/>
                <a:ea typeface="ＭＳ ゴシック"/>
              </a:rPr>
              <a:t>Go to </a:t>
            </a:r>
            <a:r>
              <a:rPr lang="en-US" sz="2100" b="1" i="0" u="none" strike="noStrike" baseline="0" smtClean="0">
                <a:latin typeface="Segoe"/>
                <a:ea typeface="ＭＳ ゴシック"/>
              </a:rPr>
              <a:t>slide 4</a:t>
            </a:r>
            <a:r>
              <a:rPr lang="en-US" sz="2100" b="0" i="0" u="none" strike="noStrike" baseline="0" smtClean="0">
                <a:latin typeface="Segoe"/>
                <a:ea typeface="ＭＳ ゴシック"/>
              </a:rPr>
              <a:t> and click the </a:t>
            </a:r>
            <a:r>
              <a:rPr lang="en-US" sz="2100" b="1" i="0" u="none" strike="noStrike" baseline="0" smtClean="0">
                <a:latin typeface="Segoe"/>
                <a:ea typeface="ＭＳ ゴシック"/>
              </a:rPr>
              <a:t>picture</a:t>
            </a:r>
            <a:r>
              <a:rPr lang="en-US" sz="2100" b="0" i="0" u="none" strike="noStrike" baseline="0" smtClean="0">
                <a:latin typeface="Segoe"/>
                <a:ea typeface="ＭＳ ゴシック"/>
              </a:rPr>
              <a:t> to select it.</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Picture Tools Format</a:t>
            </a:r>
            <a:r>
              <a:rPr lang="en-US" sz="2100" b="0" i="0" u="none" strike="noStrike" baseline="0" smtClean="0">
                <a:latin typeface="Segoe"/>
                <a:ea typeface="ＭＳ ゴシック"/>
              </a:rPr>
              <a:t> tab.</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Picture Effects</a:t>
            </a:r>
            <a:r>
              <a:rPr lang="en-US" sz="2100" b="0" i="0" u="none" strike="noStrike" baseline="0" smtClean="0">
                <a:latin typeface="Segoe"/>
                <a:ea typeface="ＭＳ ゴシック"/>
              </a:rPr>
              <a:t> button in the Picture Styles group, point to </a:t>
            </a:r>
            <a:r>
              <a:rPr lang="en-US" sz="2100" b="1" i="0" u="none" strike="noStrike" baseline="0" smtClean="0">
                <a:latin typeface="Segoe"/>
                <a:ea typeface="ＭＳ ゴシック"/>
              </a:rPr>
              <a:t>Preset</a:t>
            </a:r>
            <a:r>
              <a:rPr lang="en-US" sz="2100" b="0" i="0" u="none" strike="noStrike" baseline="0" smtClean="0">
                <a:latin typeface="Segoe"/>
                <a:ea typeface="ＭＳ ゴシック"/>
              </a:rPr>
              <a:t> in the drop-down menu that appears, and click </a:t>
            </a:r>
            <a:r>
              <a:rPr lang="en-US" sz="2100" b="1" i="0" u="none" strike="noStrike" baseline="0" smtClean="0">
                <a:latin typeface="Segoe"/>
                <a:ea typeface="ＭＳ ゴシック"/>
              </a:rPr>
              <a:t>Preset 2</a:t>
            </a:r>
            <a:r>
              <a:rPr lang="en-US" sz="2100" b="0" i="0" u="none" strike="noStrike" baseline="0" smtClean="0">
                <a:latin typeface="Segoe"/>
                <a:ea typeface="ＭＳ ゴシック"/>
              </a:rPr>
              <a:t>. A preset formatting effect is applied.</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Picture Effects</a:t>
            </a:r>
            <a:r>
              <a:rPr lang="en-US" sz="2100" b="0" i="0" u="none" strike="noStrike" baseline="0" smtClean="0">
                <a:latin typeface="Segoe"/>
                <a:ea typeface="ＭＳ ゴシック"/>
              </a:rPr>
              <a:t> button, point to </a:t>
            </a:r>
            <a:r>
              <a:rPr lang="en-US" sz="2100" b="1" i="0" u="none" strike="noStrike" baseline="0" smtClean="0">
                <a:latin typeface="Segoe"/>
                <a:ea typeface="ＭＳ ゴシック"/>
              </a:rPr>
              <a:t>Bevel</a:t>
            </a:r>
            <a:r>
              <a:rPr lang="en-US" sz="2100" b="0" i="0" u="none" strike="noStrike" baseline="0" smtClean="0">
                <a:latin typeface="Segoe"/>
                <a:ea typeface="ＭＳ ゴシック"/>
              </a:rPr>
              <a:t>, and click </a:t>
            </a:r>
            <a:r>
              <a:rPr lang="en-US" sz="2100" b="1" i="0" u="none" strike="noStrike" baseline="0" smtClean="0">
                <a:latin typeface="Segoe"/>
                <a:ea typeface="ＭＳ ゴシック"/>
              </a:rPr>
              <a:t>Art Deco</a:t>
            </a:r>
            <a:r>
              <a:rPr lang="en-US" sz="2100" b="0" i="0" u="none" strike="noStrike" baseline="0" smtClean="0">
                <a:latin typeface="Segoe"/>
                <a:ea typeface="ＭＳ ゴシック"/>
              </a:rPr>
              <a:t>. A different bevel is applied.</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Picture Effects</a:t>
            </a:r>
            <a:r>
              <a:rPr lang="en-US" sz="2100" b="0" i="0" u="none" strike="noStrike" baseline="0" smtClean="0">
                <a:latin typeface="Segoe"/>
                <a:ea typeface="ＭＳ ゴシック"/>
              </a:rPr>
              <a:t> button, point to </a:t>
            </a:r>
            <a:r>
              <a:rPr lang="en-US" sz="2100" b="1" i="0" u="none" strike="noStrike" baseline="0" smtClean="0">
                <a:latin typeface="Segoe"/>
                <a:ea typeface="ＭＳ ゴシック"/>
              </a:rPr>
              <a:t>Glow</a:t>
            </a:r>
            <a:r>
              <a:rPr lang="en-US" sz="2100" b="0" i="0" u="none" strike="noStrike" baseline="0" smtClean="0">
                <a:latin typeface="Segoe"/>
                <a:ea typeface="ＭＳ ゴシック"/>
              </a:rPr>
              <a:t>, and click </a:t>
            </a:r>
            <a:r>
              <a:rPr lang="en-US" sz="2100" b="1" i="0" u="none" strike="noStrike" baseline="0" smtClean="0">
                <a:latin typeface="Segoe"/>
                <a:ea typeface="ＭＳ ゴシック"/>
              </a:rPr>
              <a:t>Periwinkle, 8 point glow, Accent color 5</a:t>
            </a:r>
            <a:r>
              <a:rPr lang="en-US" sz="2100" b="0" i="0" u="none" strike="noStrike" baseline="0" smtClean="0">
                <a:latin typeface="Segoe"/>
                <a:ea typeface="ＭＳ ゴシック"/>
              </a:rPr>
              <a:t>. An 8-point periwinkle blue glow is placed around the picture.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spTree>
    <p:extLst>
      <p:ext uri="{BB962C8B-B14F-4D97-AF65-F5344CB8AC3E}">
        <p14:creationId xmlns:p14="http://schemas.microsoft.com/office/powerpoint/2010/main" val="2233381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Picture Effects to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away from </a:t>
            </a:r>
            <a:br>
              <a:rPr lang="en-US" b="1" i="0" u="none" strike="noStrike" baseline="0" smtClean="0">
                <a:latin typeface="Segoe"/>
                <a:ea typeface="ＭＳ ゴシック"/>
              </a:rPr>
            </a:br>
            <a:r>
              <a:rPr lang="en-US" b="1" i="0" u="none" strike="noStrike" baseline="0" smtClean="0">
                <a:latin typeface="Segoe"/>
                <a:ea typeface="ＭＳ ゴシック"/>
              </a:rPr>
              <a:t>the picture</a:t>
            </a:r>
            <a:r>
              <a:rPr lang="en-US" b="0" i="0" u="none" strike="noStrike" baseline="0" smtClean="0">
                <a:latin typeface="Segoe"/>
                <a:ea typeface="ＭＳ ゴシック"/>
              </a:rPr>
              <a:t> to </a:t>
            </a:r>
            <a:br>
              <a:rPr lang="en-US" b="0" i="0" u="none" strike="noStrike" baseline="0" smtClean="0">
                <a:latin typeface="Segoe"/>
                <a:ea typeface="ＭＳ ゴシック"/>
              </a:rPr>
            </a:br>
            <a:r>
              <a:rPr lang="en-US" b="0" i="0" u="none" strike="noStrike" baseline="0" smtClean="0">
                <a:latin typeface="Segoe"/>
                <a:ea typeface="ＭＳ ゴシック"/>
              </a:rPr>
              <a:t>deselect it so you </a:t>
            </a:r>
            <a:br>
              <a:rPr lang="en-US" b="0" i="0" u="none" strike="noStrike" baseline="0" smtClean="0">
                <a:latin typeface="Segoe"/>
                <a:ea typeface="ＭＳ ゴシック"/>
              </a:rPr>
            </a:br>
            <a:r>
              <a:rPr lang="en-US" b="0" i="0" u="none" strike="noStrike" baseline="0" smtClean="0">
                <a:latin typeface="Segoe"/>
                <a:ea typeface="ＭＳ ゴシック"/>
              </a:rPr>
              <a:t>can see it more </a:t>
            </a:r>
            <a:br>
              <a:rPr lang="en-US" b="0" i="0" u="none" strike="noStrike" baseline="0" smtClean="0">
                <a:latin typeface="Segoe"/>
                <a:ea typeface="ＭＳ ゴシック"/>
              </a:rPr>
            </a:br>
            <a:r>
              <a:rPr lang="en-US" b="0" i="0" u="none" strike="noStrike" baseline="0" smtClean="0">
                <a:latin typeface="Segoe"/>
                <a:ea typeface="ＭＳ ゴシック"/>
              </a:rPr>
              <a:t>clearly. The slide </a:t>
            </a:r>
            <a:br>
              <a:rPr lang="en-US" b="0" i="0" u="none" strike="noStrike" baseline="0" smtClean="0">
                <a:latin typeface="Segoe"/>
                <a:ea typeface="ＭＳ ゴシック"/>
              </a:rPr>
            </a:br>
            <a:r>
              <a:rPr lang="en-US" b="0" i="0" u="none" strike="noStrike" baseline="0" smtClean="0">
                <a:latin typeface="Segoe"/>
                <a:ea typeface="ＭＳ ゴシック"/>
              </a:rPr>
              <a:t>should look like </a:t>
            </a:r>
            <a:br>
              <a:rPr lang="en-US" b="0" i="0" u="none" strike="noStrike" baseline="0" smtClean="0">
                <a:latin typeface="Segoe"/>
                <a:ea typeface="ＭＳ ゴシック"/>
              </a:rPr>
            </a:br>
            <a:r>
              <a:rPr lang="en-US" b="0" i="0" u="none" strike="noStrike" baseline="0" smtClean="0">
                <a:latin typeface="Segoe"/>
                <a:ea typeface="ＭＳ ゴシック"/>
              </a:rPr>
              <a:t>the figure at right</a:t>
            </a:r>
            <a:r>
              <a:rPr lang="en-US" b="0" i="0" u="none" strike="noStrike" baseline="0" smtClean="0">
                <a:latin typeface="Times New Roman"/>
                <a:ea typeface="ＭＳ ゴシック"/>
              </a:rPr>
              <a:t>.</a:t>
            </a:r>
          </a:p>
          <a:p>
            <a:pPr lvl="1" rtl="0">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to </a:t>
            </a:r>
            <a:br>
              <a:rPr lang="en-US" b="0" i="0" u="none" strike="noStrike" baseline="0" smtClean="0">
                <a:latin typeface="Segoe"/>
                <a:ea typeface="ＭＳ ゴシック"/>
              </a:rPr>
            </a:br>
            <a:r>
              <a:rPr lang="en-US" b="0" i="0" u="none" strike="noStrike" baseline="0" smtClean="0">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42</a:t>
            </a:fld>
            <a:endParaRPr lang="en-US" dirty="0"/>
          </a:p>
        </p:txBody>
      </p:sp>
      <p:pic>
        <p:nvPicPr>
          <p:cNvPr id="7" name="Picture 6" descr="08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676400"/>
            <a:ext cx="4902200" cy="3585191"/>
          </a:xfrm>
          <a:prstGeom prst="rect">
            <a:avLst/>
          </a:prstGeom>
        </p:spPr>
      </p:pic>
    </p:spTree>
    <p:extLst>
      <p:ext uri="{BB962C8B-B14F-4D97-AF65-F5344CB8AC3E}">
        <p14:creationId xmlns:p14="http://schemas.microsoft.com/office/powerpoint/2010/main" val="2676673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Artistic Effects to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a:t>
            </a:r>
            <a:r>
              <a:rPr lang="en-US" sz="2100" b="1" i="1" u="none" strike="noStrike" baseline="0" smtClean="0">
                <a:latin typeface="Segoe"/>
                <a:ea typeface="ＭＳ ゴシック"/>
              </a:rPr>
              <a:t>Exhibits Final Version 2</a:t>
            </a:r>
            <a:r>
              <a:rPr lang="en-US" sz="2100" b="0" i="0" u="none" strike="noStrike" baseline="0" smtClean="0">
                <a:latin typeface="Segoe"/>
                <a:ea typeface="ＭＳ ゴシック"/>
              </a:rPr>
              <a:t> presentation that is still open from the previous exercise.</a:t>
            </a:r>
          </a:p>
          <a:p>
            <a:pPr lvl="1" rtl="0"/>
            <a:r>
              <a:rPr lang="en-US" sz="2100" b="0" i="0" u="none" strike="noStrike" baseline="0" smtClean="0">
                <a:latin typeface="Segoe"/>
                <a:ea typeface="ＭＳ ゴシック"/>
              </a:rPr>
              <a:t>Go to </a:t>
            </a:r>
            <a:r>
              <a:rPr lang="en-US" sz="2100" b="1" i="0" u="none" strike="noStrike" baseline="0" smtClean="0">
                <a:latin typeface="Segoe"/>
                <a:ea typeface="ＭＳ ゴシック"/>
              </a:rPr>
              <a:t>slide 7</a:t>
            </a:r>
            <a:r>
              <a:rPr lang="en-US" sz="2100" b="0" i="0" u="none" strike="noStrike" baseline="0" smtClean="0">
                <a:latin typeface="Segoe"/>
                <a:ea typeface="ＭＳ ゴシック"/>
              </a:rPr>
              <a:t> and click the </a:t>
            </a:r>
            <a:r>
              <a:rPr lang="en-US" sz="2100" b="1" i="0" u="none" strike="noStrike" baseline="0" smtClean="0">
                <a:latin typeface="Segoe"/>
                <a:ea typeface="ＭＳ ゴシック"/>
              </a:rPr>
              <a:t>picture</a:t>
            </a:r>
            <a:r>
              <a:rPr lang="en-US" sz="2100" b="0" i="0" u="none" strike="noStrike" baseline="0" smtClean="0">
                <a:latin typeface="Segoe"/>
                <a:ea typeface="ＭＳ ゴシック"/>
              </a:rPr>
              <a:t> to select it.</a:t>
            </a:r>
          </a:p>
          <a:p>
            <a:pPr lvl="1" rtl="0"/>
            <a:r>
              <a:rPr lang="en-US" sz="2100" b="0" i="0" u="none" strike="noStrike" baseline="0" smtClean="0">
                <a:latin typeface="Segoe"/>
                <a:ea typeface="ＭＳ ゴシック"/>
              </a:rPr>
              <a:t>Click the </a:t>
            </a:r>
            <a:r>
              <a:rPr lang="en-US" sz="2100" b="1" i="0" u="none" strike="noStrike" baseline="0" smtClean="0">
                <a:latin typeface="Segoe"/>
                <a:ea typeface="ＭＳ ゴシック"/>
              </a:rPr>
              <a:t>Picture Tools Format</a:t>
            </a:r>
            <a:r>
              <a:rPr lang="en-US" sz="2100" b="0" i="0" u="none" strike="noStrike" baseline="0" smtClean="0">
                <a:latin typeface="Segoe"/>
                <a:ea typeface="ＭＳ ゴシック"/>
              </a:rPr>
              <a:t> tab.</a:t>
            </a:r>
          </a:p>
          <a:p>
            <a:pPr lvl="1" rtl="0"/>
            <a:r>
              <a:rPr lang="en-US" sz="2100" b="0" i="0" u="none" strike="noStrike" baseline="0" smtClean="0">
                <a:latin typeface="Segoe"/>
                <a:ea typeface="ＭＳ ゴシック"/>
              </a:rPr>
              <a:t>Click </a:t>
            </a:r>
            <a:r>
              <a:rPr lang="en-US" sz="2100" b="1" i="0" u="none" strike="noStrike" baseline="0" smtClean="0">
                <a:latin typeface="Segoe"/>
                <a:ea typeface="ＭＳ ゴシック"/>
              </a:rPr>
              <a:t>Artistic Effects</a:t>
            </a:r>
            <a:r>
              <a:rPr lang="en-US" sz="2100" b="0" i="0" u="none" strike="noStrike" baseline="0" smtClean="0">
                <a:latin typeface="Segoe"/>
                <a:ea typeface="ＭＳ ゴシック"/>
              </a:rPr>
              <a:t> in the Adjust group to open the Artistic Effects gallery, and point to </a:t>
            </a:r>
            <a:r>
              <a:rPr lang="en-US" sz="2100" b="1" i="0" u="none" strike="noStrike" baseline="0" smtClean="0">
                <a:latin typeface="Segoe"/>
                <a:ea typeface="ＭＳ ゴシック"/>
              </a:rPr>
              <a:t>several different settings</a:t>
            </a:r>
            <a:r>
              <a:rPr lang="en-US" sz="2100" b="0" i="0" u="none" strike="noStrike" baseline="0" smtClean="0">
                <a:latin typeface="Segoe"/>
                <a:ea typeface="ＭＳ ゴシック"/>
              </a:rPr>
              <a:t> in the gallery. Observe their </a:t>
            </a:r>
            <a:r>
              <a:rPr lang="en-US" sz="2100" b="1" i="0" u="none" strike="noStrike" baseline="0" smtClean="0">
                <a:latin typeface="Segoe"/>
                <a:ea typeface="ＭＳ ゴシック"/>
              </a:rPr>
              <a:t>effect </a:t>
            </a:r>
            <a:r>
              <a:rPr lang="en-US" sz="2100" b="0" i="0" u="none" strike="noStrike" baseline="0" smtClean="0">
                <a:latin typeface="Segoe"/>
                <a:ea typeface="ＭＳ ゴシック"/>
              </a:rPr>
              <a:t>on the image behind the open palette.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87524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Artistic Effects to an Image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Paint Strokes</a:t>
            </a:r>
            <a:r>
              <a:rPr lang="en-US" sz="2000" b="0" i="0" u="none" strike="noStrike" baseline="0" smtClean="0">
                <a:latin typeface="Segoe"/>
                <a:ea typeface="ＭＳ ゴシック"/>
              </a:rPr>
              <a:t>. (It is the second one in the second row.) Your slide should look similar to the figure below</a:t>
            </a:r>
            <a:r>
              <a:rPr lang="en-US" sz="2000" b="0" i="0" u="none" strike="noStrike" baseline="0" smtClean="0">
                <a:latin typeface="Times New Roman"/>
                <a:ea typeface="ＭＳ ゴシック"/>
              </a:rPr>
              <a:t>.</a:t>
            </a:r>
          </a:p>
          <a:p>
            <a:pPr lvl="1" rtl="0">
              <a:buAutoNum type="arabicPeriod" startAt="4"/>
            </a:pPr>
            <a:r>
              <a:rPr lang="en-US" sz="200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pic>
        <p:nvPicPr>
          <p:cNvPr id="7" name="Picture 6" descr="08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3035300"/>
            <a:ext cx="5486337" cy="3111500"/>
          </a:xfrm>
          <a:prstGeom prst="rect">
            <a:avLst/>
          </a:prstGeom>
        </p:spPr>
      </p:pic>
    </p:spTree>
    <p:extLst>
      <p:ext uri="{BB962C8B-B14F-4D97-AF65-F5344CB8AC3E}">
        <p14:creationId xmlns:p14="http://schemas.microsoft.com/office/powerpoint/2010/main" val="3821962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Remove an Image Background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 Version 2</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3</a:t>
            </a:r>
            <a:r>
              <a:rPr lang="en-US" sz="2000" b="0" i="0" u="none" strike="noStrike" baseline="0" smtClean="0">
                <a:latin typeface="Segoe"/>
                <a:ea typeface="ＭＳ ゴシック"/>
              </a:rPr>
              <a:t> and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picture</a:t>
            </a:r>
            <a:r>
              <a:rPr lang="en-US" sz="2000" b="0" i="0" u="none" strike="noStrike" baseline="0" smtClean="0">
                <a:latin typeface="Segoe"/>
                <a:ea typeface="ＭＳ ゴシック"/>
              </a:rPr>
              <a:t> to select it.</a:t>
            </a:r>
          </a:p>
          <a:p>
            <a:pPr lvl="1" rtl="0"/>
            <a:r>
              <a:rPr lang="en-US" sz="2000" b="0" i="0" u="none" strike="noStrike" baseline="0" smtClean="0">
                <a:latin typeface="Segoe"/>
                <a:ea typeface="ＭＳ ゴシック"/>
              </a:rPr>
              <a:t>On the Picture Tools </a:t>
            </a:r>
            <a:br>
              <a:rPr lang="en-US" sz="2000" b="0" i="0" u="none" strike="noStrike" baseline="0" smtClean="0">
                <a:latin typeface="Segoe"/>
                <a:ea typeface="ＭＳ ゴシック"/>
              </a:rPr>
            </a:br>
            <a:r>
              <a:rPr lang="en-US" sz="2000" b="0" i="0" u="none" strike="noStrike" baseline="0" smtClean="0">
                <a:latin typeface="Segoe"/>
                <a:ea typeface="ＭＳ ゴシック"/>
              </a:rPr>
              <a:t>Format tab, click </a:t>
            </a:r>
            <a:br>
              <a:rPr lang="en-US" sz="2000" b="0" i="0" u="none" strike="noStrike" baseline="0" smtClean="0">
                <a:latin typeface="Segoe"/>
                <a:ea typeface="ＭＳ ゴシック"/>
              </a:rPr>
            </a:br>
            <a:r>
              <a:rPr lang="en-US" sz="2000" b="1" i="0" u="none" strike="noStrike" baseline="0" smtClean="0">
                <a:latin typeface="Segoe"/>
                <a:ea typeface="ＭＳ ゴシック"/>
              </a:rPr>
              <a:t>Remove Background</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The Background Removal </a:t>
            </a:r>
            <a:br>
              <a:rPr lang="en-US" sz="2000" b="0" i="0" u="none" strike="noStrike" baseline="0" smtClean="0">
                <a:latin typeface="Segoe"/>
                <a:ea typeface="ＭＳ ゴシック"/>
              </a:rPr>
            </a:br>
            <a:r>
              <a:rPr lang="en-US" sz="2000" b="0" i="0" u="none" strike="noStrike" baseline="0" smtClean="0">
                <a:latin typeface="Segoe"/>
                <a:ea typeface="ＭＳ ゴシック"/>
              </a:rPr>
              <a:t>tab appears on the </a:t>
            </a:r>
            <a:br>
              <a:rPr lang="en-US" sz="2000" b="0" i="0" u="none" strike="noStrike" baseline="0" smtClean="0">
                <a:latin typeface="Segoe"/>
                <a:ea typeface="ＭＳ ゴシック"/>
              </a:rPr>
            </a:br>
            <a:r>
              <a:rPr lang="en-US" sz="2000" b="0" i="0" u="none" strike="noStrike" baseline="0" smtClean="0">
                <a:latin typeface="Segoe"/>
                <a:ea typeface="ＭＳ ゴシック"/>
              </a:rPr>
              <a:t>Ribbon, and the picture</a:t>
            </a:r>
            <a:br>
              <a:rPr lang="en-US" sz="2000" b="0" i="0" u="none" strike="noStrike" baseline="0" smtClean="0">
                <a:latin typeface="Segoe"/>
                <a:ea typeface="ＭＳ ゴシック"/>
              </a:rPr>
            </a:br>
            <a:r>
              <a:rPr lang="en-US" sz="2000" b="0" i="0" u="none" strike="noStrike" baseline="0" smtClean="0">
                <a:latin typeface="Segoe"/>
                <a:ea typeface="ＭＳ ゴシック"/>
              </a:rPr>
              <a:t>turns purple except for </a:t>
            </a:r>
            <a:br>
              <a:rPr lang="en-US" sz="2000" b="0" i="0" u="none" strike="noStrike" baseline="0" smtClean="0">
                <a:latin typeface="Segoe"/>
                <a:ea typeface="ＭＳ ゴシック"/>
              </a:rPr>
            </a:br>
            <a:r>
              <a:rPr lang="en-US" sz="2000" b="0" i="0" u="none" strike="noStrike" baseline="0" smtClean="0">
                <a:latin typeface="Segoe"/>
                <a:ea typeface="ＭＳ ゴシック"/>
              </a:rPr>
              <a:t>one planet (see the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at right). The purple areas are the parts that will be removed.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pic>
        <p:nvPicPr>
          <p:cNvPr id="7" name="Picture 6" descr="0823.png"/>
          <p:cNvPicPr>
            <a:picLocks noChangeAspect="1"/>
          </p:cNvPicPr>
          <p:nvPr/>
        </p:nvPicPr>
        <p:blipFill rotWithShape="1">
          <a:blip r:embed="rId2">
            <a:extLst>
              <a:ext uri="{28A0092B-C50C-407E-A947-70E740481C1C}">
                <a14:useLocalDpi xmlns:a14="http://schemas.microsoft.com/office/drawing/2010/main" val="0"/>
              </a:ext>
            </a:extLst>
          </a:blip>
          <a:srcRect l="8611" r="17639"/>
          <a:stretch/>
        </p:blipFill>
        <p:spPr>
          <a:xfrm>
            <a:off x="4445000" y="1981200"/>
            <a:ext cx="4165600" cy="3136166"/>
          </a:xfrm>
          <a:prstGeom prst="rect">
            <a:avLst/>
          </a:prstGeom>
        </p:spPr>
      </p:pic>
    </p:spTree>
    <p:extLst>
      <p:ext uri="{BB962C8B-B14F-4D97-AF65-F5344CB8AC3E}">
        <p14:creationId xmlns:p14="http://schemas.microsoft.com/office/powerpoint/2010/main" val="117561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Remove an Image Background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latin typeface="Segoe"/>
                <a:ea typeface="ＭＳ ゴシック"/>
              </a:rPr>
              <a:t>Zoom in to </a:t>
            </a:r>
            <a:r>
              <a:rPr lang="en-US" sz="2100" b="1" i="0" u="none" strike="noStrike" baseline="0" smtClean="0">
                <a:latin typeface="Segoe"/>
                <a:ea typeface="ＭＳ ゴシック"/>
              </a:rPr>
              <a:t>100%</a:t>
            </a:r>
            <a:r>
              <a:rPr lang="en-US" sz="2100" b="0" i="0" u="none" strike="noStrike" baseline="0" smtClean="0">
                <a:latin typeface="Segoe"/>
                <a:ea typeface="ＭＳ ゴシック"/>
              </a:rPr>
              <a:t> zoom using the Zoom slider in the bottom right corner of the PowerPoint window, and adjust the </a:t>
            </a:r>
            <a:r>
              <a:rPr lang="en-US" sz="2100" b="1" i="0" u="none" strike="noStrike" baseline="0" smtClean="0">
                <a:latin typeface="Segoe"/>
                <a:ea typeface="ＭＳ ゴシック"/>
              </a:rPr>
              <a:t>display</a:t>
            </a:r>
            <a:r>
              <a:rPr lang="en-US" sz="2100" b="0" i="0" u="none" strike="noStrike" baseline="0" smtClean="0">
                <a:latin typeface="Segoe"/>
                <a:ea typeface="ＭＳ ゴシック"/>
              </a:rPr>
              <a:t> so you can see the photo clearly.</a:t>
            </a:r>
          </a:p>
          <a:p>
            <a:pPr lvl="1" rtl="0">
              <a:buAutoNum type="arabicPeriod" startAt="3"/>
            </a:pPr>
            <a:r>
              <a:rPr lang="en-US" sz="2100" b="0" i="0" u="none" strike="noStrike" baseline="0" smtClean="0">
                <a:latin typeface="Segoe"/>
                <a:ea typeface="ＭＳ ゴシック"/>
              </a:rPr>
              <a:t>Notice that inside the picture is a rectangular border with selection handles. Only content within this rectangle will be kept. Drag the </a:t>
            </a:r>
            <a:r>
              <a:rPr lang="en-US" sz="2100" b="1" i="0" u="none" strike="noStrike" baseline="0" smtClean="0">
                <a:latin typeface="Segoe"/>
                <a:ea typeface="ＭＳ ゴシック"/>
              </a:rPr>
              <a:t>corner selection handles</a:t>
            </a:r>
            <a:r>
              <a:rPr lang="en-US" sz="2100" b="0" i="0" u="none" strike="noStrike" baseline="0" smtClean="0">
                <a:latin typeface="Segoe"/>
                <a:ea typeface="ＭＳ ゴシック"/>
              </a:rPr>
              <a:t> of that rectangle so that the entire picture is inside that area.</a:t>
            </a:r>
          </a:p>
          <a:p>
            <a:pPr lvl="1" rtl="0">
              <a:buAutoNum type="arabicPeriod" startAt="3"/>
            </a:pPr>
            <a:r>
              <a:rPr lang="en-US" sz="2100" b="0" i="0" u="none" strike="noStrike" baseline="0" smtClean="0">
                <a:latin typeface="Segoe"/>
                <a:ea typeface="ＭＳ ゴシック"/>
              </a:rPr>
              <a:t>On the Background Removal tab, click </a:t>
            </a:r>
            <a:r>
              <a:rPr lang="en-US" sz="2100" b="1" i="0" u="none" strike="noStrike" baseline="0" smtClean="0">
                <a:latin typeface="Segoe"/>
                <a:ea typeface="ＭＳ ゴシック"/>
              </a:rPr>
              <a:t>Mark Areas to Keep</a:t>
            </a:r>
            <a:r>
              <a:rPr lang="en-US" sz="2100" b="0" i="0" u="none" strike="noStrike" baseline="0" smtClean="0">
                <a:latin typeface="Times New Roman"/>
                <a:ea typeface="ＭＳ ゴシック"/>
              </a:rPr>
              <a:t>.</a:t>
            </a:r>
          </a:p>
          <a:p>
            <a:pPr lvl="1" rtl="0">
              <a:buAutoNum type="arabicPeriod" startAt="3"/>
            </a:pPr>
            <a:r>
              <a:rPr lang="en-US" sz="2100" b="0" i="0" u="none" strike="noStrike" baseline="0" smtClean="0">
                <a:latin typeface="Segoe"/>
                <a:ea typeface="ＭＳ ゴシック"/>
              </a:rPr>
              <a:t>Click and drag to </a:t>
            </a:r>
            <a:r>
              <a:rPr lang="en-US" sz="2100" b="1" i="0" u="none" strike="noStrike" baseline="0" smtClean="0">
                <a:latin typeface="Segoe"/>
                <a:ea typeface="ＭＳ ゴシック"/>
              </a:rPr>
              <a:t>draw across one of the planets</a:t>
            </a:r>
            <a:r>
              <a:rPr lang="en-US" sz="2100" b="0" i="0" u="none" strike="noStrike" baseline="0" smtClean="0">
                <a:latin typeface="Segoe"/>
                <a:ea typeface="ＭＳ ゴシック"/>
              </a:rPr>
              <a:t>. If the entire planet does not turn back to its original color with a single click, continue </a:t>
            </a:r>
            <a:r>
              <a:rPr lang="en-US" sz="2100" b="1" i="0" u="none" strike="noStrike" baseline="0" smtClean="0">
                <a:latin typeface="Segoe"/>
                <a:ea typeface="ＭＳ ゴシック"/>
              </a:rPr>
              <a:t>clicking different parts</a:t>
            </a:r>
            <a:r>
              <a:rPr lang="en-US" sz="2100" b="0" i="0" u="none" strike="noStrike" baseline="0" smtClean="0">
                <a:latin typeface="Segoe"/>
                <a:ea typeface="ＭＳ ゴシック"/>
              </a:rPr>
              <a:t> of it until the entire planet appears in its original color. Zoom in </a:t>
            </a:r>
            <a:r>
              <a:rPr lang="en-US" sz="2100" b="1" i="0" u="none" strike="noStrike" baseline="0" smtClean="0">
                <a:latin typeface="Segoe"/>
                <a:ea typeface="ＭＳ ゴシック"/>
              </a:rPr>
              <a:t>further if needed</a:t>
            </a:r>
            <a:r>
              <a:rPr lang="en-US" sz="2100" b="0" i="0" u="none" strike="noStrike" baseline="0" smtClean="0">
                <a:latin typeface="Segoe"/>
                <a:ea typeface="ＭＳ ゴシック"/>
              </a:rPr>
              <a:t> to see what you are doing.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3979423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Remove an Image Background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7"/>
            </a:pPr>
            <a:r>
              <a:rPr lang="en-US" b="0" i="0" u="none" strike="noStrike" baseline="0" smtClean="0">
                <a:latin typeface="Segoe"/>
                <a:ea typeface="ＭＳ ゴシック"/>
              </a:rPr>
              <a:t>Repeat </a:t>
            </a:r>
            <a:r>
              <a:rPr lang="en-US" b="1" i="0" u="none" strike="noStrike" baseline="0" smtClean="0">
                <a:latin typeface="Segoe"/>
                <a:ea typeface="ＭＳ ゴシック"/>
              </a:rPr>
              <a:t>step 6</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until only the </a:t>
            </a:r>
            <a:br>
              <a:rPr lang="en-US" b="0" i="0" u="none" strike="noStrike" baseline="0" smtClean="0">
                <a:latin typeface="Segoe"/>
                <a:ea typeface="ＭＳ ゴシック"/>
              </a:rPr>
            </a:br>
            <a:r>
              <a:rPr lang="en-US" b="0" i="0" u="none" strike="noStrike" baseline="0" smtClean="0">
                <a:latin typeface="Segoe"/>
                <a:ea typeface="ＭＳ ゴシック"/>
              </a:rPr>
              <a:t>background is </a:t>
            </a:r>
            <a:br>
              <a:rPr lang="en-US" b="0" i="0" u="none" strike="noStrike" baseline="0" smtClean="0">
                <a:latin typeface="Segoe"/>
                <a:ea typeface="ＭＳ ゴシック"/>
              </a:rPr>
            </a:br>
            <a:r>
              <a:rPr lang="en-US" b="0" i="0" u="none" strike="noStrike" baseline="0" smtClean="0">
                <a:latin typeface="Segoe"/>
                <a:ea typeface="ＭＳ ゴシック"/>
              </a:rPr>
              <a:t>purple, and all </a:t>
            </a:r>
            <a:br>
              <a:rPr lang="en-US" b="0" i="0" u="none" strike="noStrike" baseline="0" smtClean="0">
                <a:latin typeface="Segoe"/>
                <a:ea typeface="ＭＳ ゴシック"/>
              </a:rPr>
            </a:br>
            <a:r>
              <a:rPr lang="en-US" b="0" i="0" u="none" strike="noStrike" baseline="0" smtClean="0">
                <a:latin typeface="Segoe"/>
                <a:ea typeface="ＭＳ ゴシック"/>
              </a:rPr>
              <a:t>planets appear in </a:t>
            </a:r>
            <a:br>
              <a:rPr lang="en-US" b="0" i="0" u="none" strike="noStrike" baseline="0" smtClean="0">
                <a:latin typeface="Segoe"/>
                <a:ea typeface="ＭＳ ゴシック"/>
              </a:rPr>
            </a:br>
            <a:r>
              <a:rPr lang="en-US" b="0" i="0" u="none" strike="noStrike" baseline="0" smtClean="0">
                <a:latin typeface="Segoe"/>
                <a:ea typeface="ＭＳ ゴシック"/>
              </a:rPr>
              <a:t>their original </a:t>
            </a:r>
            <a:br>
              <a:rPr lang="en-US" b="0" i="0" u="none" strike="noStrike" baseline="0" smtClean="0">
                <a:latin typeface="Segoe"/>
                <a:ea typeface="ＭＳ ゴシック"/>
              </a:rPr>
            </a:br>
            <a:r>
              <a:rPr lang="en-US" b="0" i="0" u="none" strike="noStrike" baseline="0" smtClean="0">
                <a:latin typeface="Segoe"/>
                <a:ea typeface="ＭＳ ゴシック"/>
              </a:rPr>
              <a:t>colors (see figure).</a:t>
            </a:r>
          </a:p>
          <a:p>
            <a:pPr lvl="1" rtl="0">
              <a:lnSpc>
                <a:spcPct val="90000"/>
              </a:lnSpc>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Keep </a:t>
            </a:r>
            <a:br>
              <a:rPr lang="en-US" b="1" i="0" u="none" strike="noStrike" baseline="0" smtClean="0">
                <a:latin typeface="Segoe"/>
                <a:ea typeface="ＭＳ ゴシック"/>
              </a:rPr>
            </a:br>
            <a:r>
              <a:rPr lang="en-US" b="1" i="0" u="none" strike="noStrike" baseline="0" smtClean="0">
                <a:latin typeface="Segoe"/>
                <a:ea typeface="ＭＳ ゴシック"/>
              </a:rPr>
              <a:t>Changes</a:t>
            </a:r>
            <a:r>
              <a:rPr lang="en-US" b="0" i="0" u="none" strike="noStrike" baseline="0" smtClean="0">
                <a:latin typeface="Segoe"/>
                <a:ea typeface="ＭＳ ゴシック"/>
              </a:rPr>
              <a:t> in the </a:t>
            </a:r>
            <a:br>
              <a:rPr lang="en-US" b="0" i="0" u="none" strike="noStrike" baseline="0" smtClean="0">
                <a:latin typeface="Segoe"/>
                <a:ea typeface="ＭＳ ゴシック"/>
              </a:rPr>
            </a:br>
            <a:r>
              <a:rPr lang="en-US" b="0" i="0" u="none" strike="noStrike" baseline="0" smtClean="0">
                <a:latin typeface="Segoe"/>
                <a:ea typeface="ＭＳ ゴシック"/>
              </a:rPr>
              <a:t>Close group of </a:t>
            </a:r>
            <a:br>
              <a:rPr lang="en-US" b="0" i="0" u="none" strike="noStrike" baseline="0" smtClean="0">
                <a:latin typeface="Segoe"/>
                <a:ea typeface="ＭＳ ゴシック"/>
              </a:rPr>
            </a:br>
            <a:r>
              <a:rPr lang="en-US" b="0" i="0" u="none" strike="noStrike" baseline="0" smtClean="0">
                <a:latin typeface="Segoe"/>
                <a:ea typeface="ＭＳ ゴシック"/>
              </a:rPr>
              <a:t>the Background </a:t>
            </a:r>
            <a:br>
              <a:rPr lang="en-US" b="0" i="0" u="none" strike="noStrike" baseline="0" smtClean="0">
                <a:latin typeface="Segoe"/>
                <a:ea typeface="ＭＳ ゴシック"/>
              </a:rPr>
            </a:br>
            <a:r>
              <a:rPr lang="en-US" b="0" i="0" u="none" strike="noStrike" baseline="0" smtClean="0">
                <a:latin typeface="Segoe"/>
                <a:ea typeface="ＭＳ ゴシック"/>
              </a:rPr>
              <a:t>Removal tab to </a:t>
            </a:r>
            <a:br>
              <a:rPr lang="en-US" b="0" i="0" u="none" strike="noStrike" baseline="0" smtClean="0">
                <a:latin typeface="Segoe"/>
                <a:ea typeface="ＭＳ ゴシック"/>
              </a:rPr>
            </a:br>
            <a:r>
              <a:rPr lang="en-US" b="0" i="0" u="none" strike="noStrike" baseline="0" smtClean="0">
                <a:latin typeface="Segoe"/>
                <a:ea typeface="ＭＳ ゴシック"/>
              </a:rPr>
              <a:t>finalize the back-</a:t>
            </a:r>
            <a:br>
              <a:rPr lang="en-US" b="0" i="0" u="none" strike="noStrike" baseline="0" smtClean="0">
                <a:latin typeface="Segoe"/>
                <a:ea typeface="ＭＳ ゴシック"/>
              </a:rPr>
            </a:br>
            <a:r>
              <a:rPr lang="en-US" b="0" i="0" u="none" strike="noStrike" baseline="0" smtClean="0">
                <a:latin typeface="Segoe"/>
                <a:ea typeface="ＭＳ ゴシック"/>
              </a:rPr>
              <a:t>ground removal. Now that the background is removed, the slide title is no longer partly obscured.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pic>
        <p:nvPicPr>
          <p:cNvPr id="7" name="Picture 6" descr="0824.png"/>
          <p:cNvPicPr>
            <a:picLocks noChangeAspect="1"/>
          </p:cNvPicPr>
          <p:nvPr/>
        </p:nvPicPr>
        <p:blipFill rotWithShape="1">
          <a:blip r:embed="rId2">
            <a:extLst>
              <a:ext uri="{28A0092B-C50C-407E-A947-70E740481C1C}">
                <a14:useLocalDpi xmlns:a14="http://schemas.microsoft.com/office/drawing/2010/main" val="0"/>
              </a:ext>
            </a:extLst>
          </a:blip>
          <a:srcRect l="11111"/>
          <a:stretch/>
        </p:blipFill>
        <p:spPr>
          <a:xfrm>
            <a:off x="3848100" y="1600201"/>
            <a:ext cx="4914900" cy="3754438"/>
          </a:xfrm>
          <a:prstGeom prst="rect">
            <a:avLst/>
          </a:prstGeom>
        </p:spPr>
      </p:pic>
    </p:spTree>
    <p:extLst>
      <p:ext uri="{BB962C8B-B14F-4D97-AF65-F5344CB8AC3E}">
        <p14:creationId xmlns:p14="http://schemas.microsoft.com/office/powerpoint/2010/main" val="1217877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Remove an Image Background</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away from the image</a:t>
            </a:r>
            <a:r>
              <a:rPr lang="en-US" b="0" i="0" u="none" strike="noStrike" baseline="0" smtClean="0">
                <a:latin typeface="Segoe"/>
                <a:ea typeface="ＭＳ ゴシック"/>
              </a:rPr>
              <a:t> to deselect it.</a:t>
            </a:r>
          </a:p>
          <a:p>
            <a:pPr lvl="1" rtl="0">
              <a:buAutoNum type="arabicPeriod" startAt="9"/>
            </a:pPr>
            <a:r>
              <a:rPr lang="en-US" b="0" i="0" u="none" strike="noStrike" baseline="0" smtClean="0">
                <a:latin typeface="Segoe"/>
                <a:ea typeface="ＭＳ ゴシック"/>
              </a:rPr>
              <a:t> Click </a:t>
            </a:r>
            <a:r>
              <a:rPr lang="en-US" b="1" i="0" u="none" strike="noStrike" baseline="0" smtClean="0">
                <a:latin typeface="Segoe"/>
                <a:ea typeface="ＭＳ ゴシック"/>
              </a:rPr>
              <a:t>Fit Slide to Current Window</a:t>
            </a:r>
            <a:r>
              <a:rPr lang="en-US" b="0" i="0" u="none" strike="noStrike" baseline="0" smtClean="0">
                <a:latin typeface="Segoe"/>
                <a:ea typeface="ＭＳ ゴシック"/>
              </a:rPr>
              <a:t> in the status bar </a:t>
            </a:r>
            <a:br>
              <a:rPr lang="en-US" b="0" i="0" u="none" strike="noStrike" baseline="0" smtClean="0">
                <a:latin typeface="Segoe"/>
                <a:ea typeface="ＭＳ ゴシック"/>
              </a:rPr>
            </a:br>
            <a:r>
              <a:rPr lang="en-US" b="0" i="0" u="none" strike="noStrike" baseline="0" smtClean="0">
                <a:latin typeface="Segoe"/>
                <a:ea typeface="ＭＳ ゴシック"/>
              </a:rPr>
              <a:t>at the bottom </a:t>
            </a:r>
            <a:br>
              <a:rPr lang="en-US" b="0" i="0" u="none" strike="noStrike" baseline="0" smtClean="0">
                <a:latin typeface="Segoe"/>
                <a:ea typeface="ＭＳ ゴシック"/>
              </a:rPr>
            </a:br>
            <a:r>
              <a:rPr lang="en-US" b="0" i="0" u="none" strike="noStrike" baseline="0" smtClean="0">
                <a:latin typeface="Segoe"/>
                <a:ea typeface="ＭＳ ゴシック"/>
              </a:rPr>
              <a:t>of the Power-</a:t>
            </a:r>
            <a:br>
              <a:rPr lang="en-US" b="0" i="0" u="none" strike="noStrike" baseline="0" smtClean="0">
                <a:latin typeface="Segoe"/>
                <a:ea typeface="ＭＳ ゴシック"/>
              </a:rPr>
            </a:br>
            <a:r>
              <a:rPr lang="en-US" b="0" i="0" u="none" strike="noStrike" baseline="0" smtClean="0">
                <a:latin typeface="Segoe"/>
                <a:ea typeface="ＭＳ ゴシック"/>
              </a:rPr>
              <a:t>Point window</a:t>
            </a:r>
            <a:br>
              <a:rPr lang="en-US" b="0" i="0" u="none" strike="noStrike" baseline="0" smtClean="0">
                <a:latin typeface="Segoe"/>
                <a:ea typeface="ＭＳ ゴシック"/>
              </a:rPr>
            </a:br>
            <a:r>
              <a:rPr lang="en-US" b="0" i="0" u="none" strike="noStrike" baseline="0" smtClean="0">
                <a:latin typeface="Segoe"/>
                <a:ea typeface="ＭＳ ゴシック"/>
              </a:rPr>
              <a:t>to reset the </a:t>
            </a:r>
            <a:br>
              <a:rPr lang="en-US" b="0" i="0" u="none" strike="noStrike" baseline="0" smtClean="0">
                <a:latin typeface="Segoe"/>
                <a:ea typeface="ＭＳ ゴシック"/>
              </a:rPr>
            </a:br>
            <a:r>
              <a:rPr lang="en-US" b="0" i="0" u="none" strike="noStrike" baseline="0" smtClean="0">
                <a:latin typeface="Segoe"/>
                <a:ea typeface="ＭＳ ゴシック"/>
              </a:rPr>
              <a:t>slide’s zoom </a:t>
            </a:r>
            <a:br>
              <a:rPr lang="en-US" b="0" i="0" u="none" strike="noStrike" baseline="0" smtClean="0">
                <a:latin typeface="Segoe"/>
                <a:ea typeface="ＭＳ ゴシック"/>
              </a:rPr>
            </a:br>
            <a:r>
              <a:rPr lang="en-US" b="0" i="0" u="none" strike="noStrike" baseline="0" smtClean="0">
                <a:latin typeface="Segoe"/>
                <a:ea typeface="ＭＳ ゴシック"/>
              </a:rPr>
              <a:t>(see figure)</a:t>
            </a:r>
            <a:r>
              <a:rPr lang="en-US" b="0" i="0" u="none" strike="noStrike" baseline="0" smtClean="0">
                <a:latin typeface="Times New Roman"/>
                <a:ea typeface="ＭＳ ゴシック"/>
              </a:rPr>
              <a:t>. </a:t>
            </a:r>
          </a:p>
          <a:p>
            <a:pPr lvl="1">
              <a:lnSpc>
                <a:spcPct val="90000"/>
              </a:lnSpc>
              <a:buFont typeface="+mj-lt"/>
              <a:buAutoNum type="arabicPeriod" startAt="11"/>
            </a:pPr>
            <a:r>
              <a:rPr lang="en-US" sz="2000">
                <a:latin typeface="Segoe"/>
                <a:ea typeface="ＭＳ ゴシック"/>
              </a:rPr>
              <a:t> </a:t>
            </a:r>
            <a:r>
              <a:rPr lang="en-US" sz="2000" b="1">
                <a:latin typeface="Segoe"/>
                <a:ea typeface="ＭＳ ゴシック"/>
              </a:rPr>
              <a:t>SAVE</a:t>
            </a:r>
            <a:r>
              <a:rPr lang="en-US" sz="2000">
                <a:latin typeface="Segoe"/>
                <a:ea typeface="ＭＳ ゴシック"/>
              </a:rPr>
              <a:t> the </a:t>
            </a:r>
            <a:br>
              <a:rPr lang="en-US" sz="2000">
                <a:latin typeface="Segoe"/>
                <a:ea typeface="ＭＳ ゴシック"/>
              </a:rPr>
            </a:br>
            <a:r>
              <a:rPr lang="en-US" sz="2000">
                <a:latin typeface="Segoe"/>
                <a:ea typeface="ＭＳ ゴシック"/>
              </a:rPr>
              <a:t>presentation.</a:t>
            </a:r>
          </a:p>
          <a:p>
            <a:pPr lvl="0">
              <a:lnSpc>
                <a:spcPct val="90000"/>
              </a:lnSpc>
            </a:pPr>
            <a:r>
              <a:rPr lang="en-US" sz="2000" b="1">
                <a:latin typeface="Segoe"/>
                <a:ea typeface="ＭＳ ゴシック"/>
              </a:rPr>
              <a:t>PAUSE</a:t>
            </a:r>
            <a:r>
              <a:rPr lang="en-US" sz="2000">
                <a:latin typeface="Segoe"/>
                <a:ea typeface="ＭＳ ゴシック"/>
              </a:rPr>
              <a:t>. </a:t>
            </a:r>
            <a:r>
              <a:rPr lang="en-US" sz="2000" b="1">
                <a:latin typeface="Segoe"/>
                <a:ea typeface="ＭＳ ゴシック"/>
              </a:rPr>
              <a:t>LEAVE</a:t>
            </a:r>
            <a:r>
              <a:rPr lang="en-US" sz="2000">
                <a:latin typeface="Segoe"/>
                <a:ea typeface="ＭＳ ゴシック"/>
              </a:rPr>
              <a:t> the </a:t>
            </a:r>
            <a:br>
              <a:rPr lang="en-US" sz="2000">
                <a:latin typeface="Segoe"/>
                <a:ea typeface="ＭＳ ゴシック"/>
              </a:rPr>
            </a:br>
            <a:r>
              <a:rPr lang="en-US" sz="2000">
                <a:latin typeface="Segoe"/>
                <a:ea typeface="ＭＳ ゴシック"/>
              </a:rPr>
              <a:t>presentation open to </a:t>
            </a:r>
            <a:br>
              <a:rPr lang="en-US" sz="2000">
                <a:latin typeface="Segoe"/>
                <a:ea typeface="ＭＳ ゴシック"/>
              </a:rPr>
            </a:br>
            <a:r>
              <a:rPr lang="en-US" sz="2000">
                <a:latin typeface="Segoe"/>
                <a:ea typeface="ＭＳ ゴシック"/>
              </a:rPr>
              <a:t>use in the next exercise.</a:t>
            </a:r>
          </a:p>
          <a:p>
            <a:pPr lvl="0">
              <a:lnSpc>
                <a:spcPct val="90000"/>
              </a:lnSpc>
            </a:pPr>
            <a:endParaRPr lang="en-US" sz="2000">
              <a:latin typeface="Segoe"/>
              <a:ea typeface="ＭＳ ゴシック"/>
            </a:endParaRPr>
          </a:p>
          <a:p>
            <a:pPr lvl="1" rtl="0">
              <a:buAutoNum type="arabicPeriod" startAt="9"/>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pic>
        <p:nvPicPr>
          <p:cNvPr id="7" name="Picture 6" descr="0825.png"/>
          <p:cNvPicPr>
            <a:picLocks noChangeAspect="1"/>
          </p:cNvPicPr>
          <p:nvPr/>
        </p:nvPicPr>
        <p:blipFill rotWithShape="1">
          <a:blip r:embed="rId2">
            <a:extLst>
              <a:ext uri="{28A0092B-C50C-407E-A947-70E740481C1C}">
                <a14:useLocalDpi xmlns:a14="http://schemas.microsoft.com/office/drawing/2010/main" val="0"/>
              </a:ext>
            </a:extLst>
          </a:blip>
          <a:srcRect l="8847" r="13449"/>
          <a:stretch/>
        </p:blipFill>
        <p:spPr>
          <a:xfrm>
            <a:off x="3585436" y="2366959"/>
            <a:ext cx="5063264" cy="3767141"/>
          </a:xfrm>
          <a:prstGeom prst="rect">
            <a:avLst/>
          </a:prstGeom>
        </p:spPr>
      </p:pic>
    </p:spTree>
    <p:extLst>
      <p:ext uri="{BB962C8B-B14F-4D97-AF65-F5344CB8AC3E}">
        <p14:creationId xmlns:p14="http://schemas.microsoft.com/office/powerpoint/2010/main" val="1711084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Compress the Images in a Presentation</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a:t>
            </a:r>
            <a:r>
              <a:rPr lang="en-US" b="0" i="0" u="none" strike="noStrike" baseline="0" smtClean="0">
                <a:latin typeface="Segoe"/>
                <a:ea typeface="ＭＳ ゴシック"/>
              </a:rPr>
              <a:t> tab, and make a </a:t>
            </a:r>
            <a:r>
              <a:rPr lang="en-US" b="1" i="0" u="none" strike="noStrike" baseline="0" smtClean="0">
                <a:latin typeface="Segoe"/>
                <a:ea typeface="ＭＳ ゴシック"/>
              </a:rPr>
              <a:t>note</a:t>
            </a:r>
            <a:r>
              <a:rPr lang="en-US" b="0" i="0" u="none" strike="noStrike" baseline="0" smtClean="0">
                <a:latin typeface="Segoe"/>
                <a:ea typeface="ＭＳ ゴシック"/>
              </a:rPr>
              <a:t> of the file size under the </a:t>
            </a:r>
            <a:r>
              <a:rPr lang="en-US" b="1" i="0" u="none" strike="noStrike" baseline="0" smtClean="0">
                <a:latin typeface="Segoe"/>
                <a:ea typeface="ＭＳ ゴシック"/>
              </a:rPr>
              <a:t>Properties</a:t>
            </a:r>
            <a:r>
              <a:rPr lang="en-US" b="0" i="0" u="none" strike="noStrike" baseline="0" smtClean="0">
                <a:latin typeface="Segoe"/>
                <a:ea typeface="ＭＳ ゴシック"/>
              </a:rPr>
              <a:t> heading. Then press </a:t>
            </a:r>
            <a:r>
              <a:rPr lang="en-US" b="1" i="0" u="none" strike="noStrike" baseline="0" smtClean="0">
                <a:latin typeface="Segoe"/>
                <a:ea typeface="ＭＳ ゴシック"/>
              </a:rPr>
              <a:t>Esc</a:t>
            </a:r>
            <a:r>
              <a:rPr lang="en-US" b="0" i="0" u="none" strike="noStrike" baseline="0" smtClean="0">
                <a:latin typeface="Segoe"/>
                <a:ea typeface="ＭＳ ゴシック"/>
              </a:rPr>
              <a:t> to return to the presentation.</a:t>
            </a:r>
          </a:p>
          <a:p>
            <a:pPr lvl="1" rtl="0"/>
            <a:r>
              <a:rPr lang="en-US" b="0" i="0" u="none" strike="noStrike" baseline="0" smtClean="0">
                <a:latin typeface="Segoe"/>
                <a:ea typeface="ＭＳ ゴシック"/>
              </a:rPr>
              <a:t>Click any picture in the presentation to select it, and then click the </a:t>
            </a:r>
            <a:r>
              <a:rPr lang="en-US" b="1" i="0" u="none" strike="noStrike" baseline="0" smtClean="0">
                <a:latin typeface="Segoe"/>
                <a:ea typeface="ＭＳ ゴシック"/>
              </a:rPr>
              <a:t>Picture Tools Format</a:t>
            </a:r>
            <a:r>
              <a:rPr lang="en-US" b="0" i="0" u="none" strike="noStrike" baseline="0" smtClean="0">
                <a:latin typeface="Segoe"/>
                <a:ea typeface="ＭＳ ゴシック"/>
              </a:rPr>
              <a:t> tab.</a:t>
            </a:r>
          </a:p>
          <a:p>
            <a:pPr lvl="1" rtl="0"/>
            <a:r>
              <a:rPr lang="en-US" b="0" i="0" u="none" strike="noStrike" baseline="0" smtClean="0">
                <a:latin typeface="Segoe"/>
                <a:ea typeface="ＭＳ ゴシック"/>
              </a:rPr>
              <a:t>Click </a:t>
            </a:r>
            <a:r>
              <a:rPr lang="en-US" b="1" i="0" u="none" strike="noStrike" baseline="0" smtClean="0">
                <a:latin typeface="Segoe"/>
                <a:ea typeface="ＭＳ ゴシック"/>
              </a:rPr>
              <a:t>Compress Pictures</a:t>
            </a:r>
            <a:r>
              <a:rPr lang="en-US" b="0" i="0" u="none" strike="noStrike" baseline="0" smtClean="0">
                <a:latin typeface="Segoe"/>
                <a:ea typeface="ＭＳ ゴシック"/>
              </a:rPr>
              <a:t> in the Adjust group. The Compress Pictures dialog box opens.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Email (96 ppi)</a:t>
            </a:r>
            <a:r>
              <a:rPr lang="en-US" b="0" i="0" u="none" strike="noStrike" baseline="0" smtClean="0">
                <a:latin typeface="Segoe"/>
                <a:ea typeface="ＭＳ ゴシック"/>
              </a:rPr>
              <a:t> option button.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spTree>
    <p:extLst>
      <p:ext uri="{BB962C8B-B14F-4D97-AF65-F5344CB8AC3E}">
        <p14:creationId xmlns:p14="http://schemas.microsoft.com/office/powerpoint/2010/main" val="16555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an Image from Office.com</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latin typeface="Segoe"/>
                <a:ea typeface="ＭＳ ゴシック"/>
              </a:rPr>
              <a:t>Scroll </a:t>
            </a:r>
            <a:r>
              <a:rPr lang="en-US" b="1" i="0" u="none" strike="noStrike" baseline="0" smtClean="0">
                <a:latin typeface="Segoe"/>
                <a:ea typeface="ＭＳ ゴシック"/>
              </a:rPr>
              <a:t>down</a:t>
            </a:r>
            <a:r>
              <a:rPr lang="en-US" b="0" i="0" u="none" strike="noStrike" baseline="0" smtClean="0">
                <a:latin typeface="Segoe"/>
                <a:ea typeface="ＭＳ ゴシック"/>
              </a:rPr>
              <a:t> through the results and click a picture of</a:t>
            </a:r>
            <a:r>
              <a:rPr lang="en-US" b="1" i="0" u="none" strike="noStrike" baseline="0" smtClean="0">
                <a:latin typeface="Segoe"/>
                <a:ea typeface="ＭＳ ゴシック"/>
              </a:rPr>
              <a:t> gears</a:t>
            </a:r>
            <a:r>
              <a:rPr lang="en-US" b="0" i="0" u="none" strike="noStrike" baseline="0" smtClean="0">
                <a:latin typeface="Segoe"/>
                <a:ea typeface="ＭＳ ゴシック"/>
              </a:rPr>
              <a:t>. Choose a </a:t>
            </a:r>
            <a:r>
              <a:rPr lang="en-US" b="1" i="0" u="none" strike="noStrike" baseline="0" smtClean="0">
                <a:latin typeface="Segoe"/>
                <a:ea typeface="ＭＳ ゴシック"/>
              </a:rPr>
              <a:t>photo</a:t>
            </a:r>
            <a:r>
              <a:rPr lang="en-US" b="0" i="0" u="none" strike="noStrike" baseline="0" smtClean="0">
                <a:latin typeface="Segoe"/>
                <a:ea typeface="ＭＳ ゴシック"/>
              </a:rPr>
              <a:t>, rather than a line drawing.</a:t>
            </a:r>
          </a:p>
          <a:p>
            <a:pPr lvl="1" rtl="0">
              <a:buAutoNum type="arabicPeriod" startAt="6"/>
            </a:pPr>
            <a:r>
              <a:rPr lang="en-US" b="0" i="0" u="none" strike="noStrike" baseline="0" smtClean="0">
                <a:latin typeface="Segoe"/>
                <a:ea typeface="ＭＳ ゴシック"/>
              </a:rPr>
              <a:t>Click </a:t>
            </a:r>
            <a:r>
              <a:rPr lang="en-US" b="1" i="0" u="none" strike="noStrike" baseline="0" smtClean="0">
                <a:latin typeface="Segoe"/>
                <a:ea typeface="ＭＳ ゴシック"/>
              </a:rPr>
              <a:t>Insert</a:t>
            </a:r>
            <a:r>
              <a:rPr lang="en-US" b="0" i="0" u="none" strike="noStrike" baseline="0" smtClean="0">
                <a:latin typeface="Segoe"/>
                <a:ea typeface="ＭＳ ゴシック"/>
              </a:rPr>
              <a:t>. The image is inserted in the content placeholder. </a:t>
            </a:r>
          </a:p>
          <a:p>
            <a:pPr lvl="1" rtl="0">
              <a:buAutoNum type="arabicPeriod" startAt="6"/>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489826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Compress the Images in a Presentation</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Clear the </a:t>
            </a:r>
            <a:r>
              <a:rPr lang="en-US" b="1" i="0" u="none" strike="noStrike" baseline="0" smtClean="0">
                <a:latin typeface="Segoe"/>
                <a:ea typeface="ＭＳ ゴシック"/>
              </a:rPr>
              <a:t>Apply only to this picture</a:t>
            </a:r>
            <a:r>
              <a:rPr lang="en-US" b="0" i="0" u="none" strike="noStrike" baseline="0" smtClean="0">
                <a:latin typeface="Segoe"/>
                <a:ea typeface="ＭＳ ゴシック"/>
              </a:rPr>
              <a:t> check box (see the figure below)</a:t>
            </a:r>
            <a:r>
              <a:rPr lang="en-US" b="0" i="0" u="none" strike="noStrike" baseline="0" smtClean="0">
                <a:latin typeface="Times New Roman"/>
                <a:ea typeface="ＭＳ ゴシック"/>
              </a:rPr>
              <a:t>.</a:t>
            </a:r>
            <a:r>
              <a:rPr lang="en-US" b="0" i="0" u="none" strike="noStrike" baseline="0" smtClean="0">
                <a:latin typeface="Segoe"/>
                <a:ea typeface="ＭＳ ゴシック"/>
              </a:rPr>
              <a:t> If you wanted to compress only the selected picture, you would leave this option checked. </a:t>
            </a:r>
          </a:p>
          <a:p>
            <a:pPr lvl="1" rtl="0">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08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0" y="2743200"/>
            <a:ext cx="5310299" cy="3403600"/>
          </a:xfrm>
          <a:prstGeom prst="rect">
            <a:avLst/>
          </a:prstGeom>
        </p:spPr>
      </p:pic>
    </p:spTree>
    <p:extLst>
      <p:ext uri="{BB962C8B-B14F-4D97-AF65-F5344CB8AC3E}">
        <p14:creationId xmlns:p14="http://schemas.microsoft.com/office/powerpoint/2010/main" val="978715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Compress the Images in a Presentation</a:t>
            </a:r>
          </a:p>
        </p:txBody>
      </p:sp>
      <p:sp>
        <p:nvSpPr>
          <p:cNvPr id="3" name="Text Placeholder 2"/>
          <p:cNvSpPr>
            <a:spLocks noGrp="1"/>
          </p:cNvSpPr>
          <p:nvPr>
            <p:ph type="body" idx="1"/>
          </p:nvPr>
        </p:nvSpPr>
        <p:spPr/>
        <p:txBody>
          <a:bodyPr/>
          <a:lstStyle/>
          <a:p>
            <a:pPr lvl="1" rtl="0">
              <a:lnSpc>
                <a:spcPct val="90000"/>
              </a:lnSpc>
              <a:buFont typeface="+mj-lt"/>
              <a:buAutoNum type="arabicPeriod" startAt="7"/>
            </a:pPr>
            <a:r>
              <a:rPr lang="en-US" sz="2000" b="0" i="0" u="none" strike="noStrike" baseline="0" smtClean="0">
                <a:latin typeface="Segoe"/>
                <a:ea typeface="ＭＳ ゴシック"/>
              </a:rPr>
              <a:t>SAVE the presentation. PowerPoint applies the compression settings you selected.</a:t>
            </a:r>
          </a:p>
          <a:p>
            <a:pPr lvl="1" rtl="0">
              <a:lnSpc>
                <a:spcPct val="90000"/>
              </a:lnSpc>
              <a:buAutoNum type="arabicPeriod" startAt="7"/>
            </a:pPr>
            <a:r>
              <a:rPr lang="en-US" sz="2000" b="0" i="0" u="none" strike="noStrike" baseline="0" smtClean="0">
                <a:latin typeface="Segoe"/>
                <a:ea typeface="ＭＳ ゴシック"/>
              </a:rPr>
              <a:t>Repeat </a:t>
            </a:r>
            <a:r>
              <a:rPr lang="en-US" sz="2000" b="1" i="0" u="none" strike="noStrike" baseline="0" smtClean="0">
                <a:latin typeface="Segoe"/>
                <a:ea typeface="ＭＳ ゴシック"/>
              </a:rPr>
              <a:t>step 1</a:t>
            </a:r>
            <a:r>
              <a:rPr lang="en-US" sz="2000" b="0" i="0" u="none" strike="noStrike" baseline="0" smtClean="0">
                <a:latin typeface="Segoe"/>
                <a:ea typeface="ＭＳ ゴシック"/>
              </a:rPr>
              <a:t> to recheck the presentation’s file size.</a:t>
            </a:r>
          </a:p>
          <a:p>
            <a:pPr lvl="0" rtl="0">
              <a:lnSpc>
                <a:spcPct val="90000"/>
              </a:lnSpc>
            </a:pPr>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p>
          <a:p>
            <a:pPr lvl="0" rtl="0">
              <a:lnSpc>
                <a:spcPct val="90000"/>
              </a:lnSpc>
            </a:pPr>
            <a:r>
              <a:rPr lang="en-US" sz="2000">
                <a:latin typeface="Segoe"/>
                <a:ea typeface="ＭＳ ゴシック"/>
              </a:rPr>
              <a:t>ply the same setting to all pictures in the presentation.</a:t>
            </a:r>
          </a:p>
          <a:p>
            <a:pPr lvl="0" rtl="0">
              <a:lnSpc>
                <a:spcPct val="90000"/>
              </a:lnSpc>
            </a:pP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3609486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Lines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52</a:t>
            </a:fld>
            <a:endParaRPr lang="en-US" dirty="0"/>
          </a:p>
        </p:txBody>
      </p:sp>
      <p:pic>
        <p:nvPicPr>
          <p:cNvPr id="7" name="Picture 6" descr="08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7730" y="2362200"/>
            <a:ext cx="4909070" cy="3708400"/>
          </a:xfrm>
          <a:prstGeom prst="rect">
            <a:avLst/>
          </a:prstGeom>
        </p:spPr>
      </p:pic>
      <p:sp>
        <p:nvSpPr>
          <p:cNvPr id="3" name="Text Placeholder 2"/>
          <p:cNvSpPr>
            <a:spLocks noGrp="1"/>
          </p:cNvSpPr>
          <p:nvPr>
            <p:ph type="body" idx="1"/>
          </p:nvPr>
        </p:nvSpPr>
        <p:spPr>
          <a:xfrm>
            <a:off x="457200" y="1524000"/>
            <a:ext cx="8153400" cy="4953000"/>
          </a:xfrm>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2</a:t>
            </a:r>
            <a:r>
              <a:rPr lang="en-US" b="0" i="0" u="none" strike="noStrike" baseline="0" smtClean="0">
                <a:latin typeface="Segoe"/>
                <a:ea typeface="ＭＳ ゴシック"/>
              </a:rPr>
              <a:t> presentation that is still open from the previous exercise, and save it as Exhibits </a:t>
            </a:r>
            <a:r>
              <a:rPr lang="en-US" b="1" i="1" u="none" strike="noStrike" baseline="0" smtClean="0">
                <a:latin typeface="Segoe"/>
                <a:ea typeface="ＭＳ ゴシック"/>
              </a:rPr>
              <a:t>Final Version 3.</a:t>
            </a:r>
          </a:p>
          <a:p>
            <a:pPr lvl="1" rtl="0"/>
            <a:r>
              <a:rPr lang="en-US" b="0" i="0" u="none" strike="noStrike" baseline="0" smtClean="0">
                <a:latin typeface="Segoe"/>
                <a:ea typeface="ＭＳ ゴシック"/>
              </a:rPr>
              <a:t>Go to slide 8. You </a:t>
            </a:r>
            <a:br>
              <a:rPr lang="en-US" b="0" i="0" u="none" strike="noStrike" baseline="0" smtClean="0">
                <a:latin typeface="Segoe"/>
                <a:ea typeface="ＭＳ ゴシック"/>
              </a:rPr>
            </a:br>
            <a:r>
              <a:rPr lang="en-US" b="0" i="0" u="none" strike="noStrike" baseline="0" smtClean="0">
                <a:latin typeface="Segoe"/>
                <a:ea typeface="ＭＳ ゴシック"/>
              </a:rPr>
              <a:t>will create a map </a:t>
            </a:r>
            <a:br>
              <a:rPr lang="en-US" b="0" i="0" u="none" strike="noStrike" baseline="0" smtClean="0">
                <a:latin typeface="Segoe"/>
                <a:ea typeface="ＭＳ ゴシック"/>
              </a:rPr>
            </a:br>
            <a:r>
              <a:rPr lang="en-US" b="0" i="0" u="none" strike="noStrike" baseline="0" smtClean="0">
                <a:latin typeface="Segoe"/>
                <a:ea typeface="ＭＳ ゴシック"/>
              </a:rPr>
              <a:t>on this slide to </a:t>
            </a:r>
            <a:br>
              <a:rPr lang="en-US" b="0" i="0" u="none" strike="noStrike" baseline="0" smtClean="0">
                <a:latin typeface="Segoe"/>
                <a:ea typeface="ＭＳ ゴシック"/>
              </a:rPr>
            </a:br>
            <a:r>
              <a:rPr lang="en-US" b="0" i="0" u="none" strike="noStrike" baseline="0" smtClean="0">
                <a:latin typeface="Segoe"/>
                <a:ea typeface="ＭＳ ゴシック"/>
              </a:rPr>
              <a:t>show potential </a:t>
            </a:r>
            <a:br>
              <a:rPr lang="en-US" b="0" i="0" u="none" strike="noStrike" baseline="0" smtClean="0">
                <a:latin typeface="Segoe"/>
                <a:ea typeface="ＭＳ ゴシック"/>
              </a:rPr>
            </a:br>
            <a:r>
              <a:rPr lang="en-US" b="0" i="0" u="none" strike="noStrike" baseline="0" smtClean="0">
                <a:latin typeface="Segoe"/>
                <a:ea typeface="ＭＳ ゴシック"/>
              </a:rPr>
              <a:t>visitors how to get </a:t>
            </a:r>
            <a:br>
              <a:rPr lang="en-US" b="0" i="0" u="none" strike="noStrike" baseline="0" smtClean="0">
                <a:latin typeface="Segoe"/>
                <a:ea typeface="ＭＳ ゴシック"/>
              </a:rPr>
            </a:br>
            <a:r>
              <a:rPr lang="en-US" b="0" i="0" u="none" strike="noStrike" baseline="0" smtClean="0">
                <a:latin typeface="Segoe"/>
                <a:ea typeface="ＭＳ ゴシック"/>
              </a:rPr>
              <a:t>to the museum. </a:t>
            </a:r>
            <a:br>
              <a:rPr lang="en-US" b="0" i="0" u="none" strike="noStrike" baseline="0" smtClean="0">
                <a:latin typeface="Segoe"/>
                <a:ea typeface="ＭＳ ゴシック"/>
              </a:rPr>
            </a:br>
            <a:r>
              <a:rPr lang="en-US" b="0" i="0" u="none" strike="noStrike" baseline="0" smtClean="0">
                <a:latin typeface="Segoe"/>
                <a:ea typeface="ＭＳ ゴシック"/>
              </a:rPr>
              <a:t>As you work, refer </a:t>
            </a:r>
            <a:br>
              <a:rPr lang="en-US" b="0" i="0" u="none" strike="noStrike" baseline="0" smtClean="0">
                <a:latin typeface="Segoe"/>
                <a:ea typeface="ＭＳ ゴシック"/>
              </a:rPr>
            </a:br>
            <a:r>
              <a:rPr lang="en-US" b="0" i="0" u="none" strike="noStrike" baseline="0" smtClean="0">
                <a:latin typeface="Segoe"/>
                <a:ea typeface="ＭＳ ゴシック"/>
              </a:rPr>
              <a:t>to the figure </a:t>
            </a:r>
            <a:br>
              <a:rPr lang="en-US" b="0" i="0" u="none" strike="noStrike" baseline="0" smtClean="0">
                <a:latin typeface="Segoe"/>
                <a:ea typeface="ＭＳ ゴシック"/>
              </a:rPr>
            </a:br>
            <a:r>
              <a:rPr lang="en-US" b="0" i="0" u="none" strike="noStrike" baseline="0" smtClean="0">
                <a:latin typeface="Segoe"/>
                <a:ea typeface="ＭＳ ゴシック"/>
              </a:rPr>
              <a:t>for position of </a:t>
            </a:r>
            <a:br>
              <a:rPr lang="en-US" b="0" i="0" u="none" strike="noStrike" baseline="0" smtClean="0">
                <a:latin typeface="Segoe"/>
                <a:ea typeface="ＭＳ ゴシック"/>
              </a:rPr>
            </a:br>
            <a:r>
              <a:rPr lang="en-US" b="0" i="0" u="none" strike="noStrike" baseline="0" smtClean="0">
                <a:latin typeface="Segoe"/>
                <a:ea typeface="ＭＳ ゴシック"/>
              </a:rPr>
              <a:t>objects.</a:t>
            </a:r>
          </a:p>
        </p:txBody>
      </p:sp>
    </p:spTree>
    <p:extLst>
      <p:ext uri="{BB962C8B-B14F-4D97-AF65-F5344CB8AC3E}">
        <p14:creationId xmlns:p14="http://schemas.microsoft.com/office/powerpoint/2010/main" val="1852633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Lines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View</a:t>
            </a:r>
            <a:r>
              <a:rPr lang="en-US" b="0" i="0" u="none" strike="noStrike" baseline="0" smtClean="0">
                <a:latin typeface="Segoe"/>
                <a:ea typeface="ＭＳ ゴシック"/>
              </a:rPr>
              <a:t> tab, and then click </a:t>
            </a:r>
            <a:r>
              <a:rPr lang="en-US" b="1" i="0" u="none" strike="noStrike" baseline="0" smtClean="0">
                <a:latin typeface="Segoe"/>
                <a:ea typeface="ＭＳ ゴシック"/>
              </a:rPr>
              <a:t>Gridlines</a:t>
            </a:r>
            <a:r>
              <a:rPr lang="en-US" b="0" i="0" u="none" strike="noStrike" baseline="0" smtClean="0">
                <a:latin typeface="Segoe"/>
                <a:ea typeface="ＭＳ ゴシック"/>
              </a:rPr>
              <a:t> to turn gridlines on.</a:t>
            </a:r>
          </a:p>
          <a:p>
            <a:pPr lvl="1" rtl="0">
              <a:buAutoNum type="arabicPeriod" startAt="2"/>
            </a:pPr>
            <a:r>
              <a:rPr lang="en-US" b="0" i="0" u="none" strike="noStrike" baseline="0" smtClean="0">
                <a:latin typeface="Segoe"/>
                <a:ea typeface="ＭＳ ゴシック"/>
              </a:rPr>
              <a:t>Create the </a:t>
            </a:r>
            <a:r>
              <a:rPr lang="en-US" b="1" i="0" u="none" strike="noStrike" baseline="0" smtClean="0">
                <a:latin typeface="Segoe"/>
                <a:ea typeface="ＭＳ ゴシック"/>
              </a:rPr>
              <a:t>first street</a:t>
            </a:r>
            <a:r>
              <a:rPr lang="en-US" b="0" i="0" u="none" strike="noStrike" baseline="0" smtClean="0">
                <a:latin typeface="Segoe"/>
                <a:ea typeface="ＭＳ ゴシック"/>
              </a:rPr>
              <a:t> for the map as follows:</a:t>
            </a:r>
          </a:p>
          <a:p>
            <a:pPr marL="457200" lvl="1" indent="0" rtl="0">
              <a:buNone/>
            </a:pPr>
            <a:r>
              <a:rPr lang="en-US" i="0" u="none" strike="noStrike" baseline="0" smtClean="0">
                <a:latin typeface="Segoe"/>
                <a:ea typeface="ＭＳ ゴシック"/>
              </a:rPr>
              <a:t>		a.</a:t>
            </a:r>
            <a:r>
              <a:rPr lang="en-US" i="0" u="none" strike="noStrike" baseline="0" smtClean="0">
                <a:latin typeface="Times New Roman"/>
                <a:ea typeface="ＭＳ ゴシック"/>
              </a:rPr>
              <a:t> 	</a:t>
            </a:r>
            <a:r>
              <a:rPr lang="en-US" b="0" i="0" u="none" strike="noStrike" baseline="0" smtClean="0">
                <a:latin typeface="Segoe"/>
                <a:ea typeface="ＭＳ ゴシック"/>
              </a:rPr>
              <a:t>Click the </a:t>
            </a:r>
            <a:r>
              <a:rPr lang="en-US" b="1" i="0" u="none" strike="noStrike" baseline="0" smtClean="0">
                <a:latin typeface="Segoe"/>
                <a:ea typeface="ＭＳ ゴシック"/>
              </a:rPr>
              <a:t>Home</a:t>
            </a:r>
            <a:r>
              <a:rPr lang="en-US" b="0" i="0" u="none" strike="noStrike" baseline="0" smtClean="0">
                <a:latin typeface="Segoe"/>
                <a:ea typeface="ＭＳ ゴシック"/>
              </a:rPr>
              <a:t> tab, and then click the </a:t>
            </a:r>
            <a:r>
              <a:rPr lang="en-US" b="1" i="0" u="none" strike="noStrike" baseline="0" smtClean="0">
                <a:latin typeface="Segoe"/>
                <a:ea typeface="ＭＳ ゴシック"/>
              </a:rPr>
              <a:t>Shapes</a:t>
            </a:r>
            <a:r>
              <a:rPr lang="en-US" b="0" i="0" u="none" strike="noStrike" baseline="0" smtClean="0">
                <a:latin typeface="Segoe"/>
                <a:ea typeface="ＭＳ ゴシック"/>
              </a:rPr>
              <a:t> button to display the gallery of drawing shapes.</a:t>
            </a:r>
          </a:p>
          <a:p>
            <a:pPr marL="457200" lvl="1" indent="0" rtl="0">
              <a:buNone/>
            </a:pPr>
            <a:r>
              <a:rPr lang="en-US" i="0" u="none" strike="noStrike" baseline="0" smtClean="0">
                <a:latin typeface="Segoe"/>
                <a:ea typeface="ＭＳ ゴシック"/>
              </a:rPr>
              <a:t>b.</a:t>
            </a:r>
            <a:r>
              <a:rPr lang="en-US" i="0" u="none" strike="noStrike" baseline="0" smtClean="0">
                <a:latin typeface="Times New Roman"/>
                <a:ea typeface="ＭＳ ゴシック"/>
              </a:rPr>
              <a:t> 	</a:t>
            </a:r>
            <a:r>
              <a:rPr lang="en-US" b="0" i="0" u="none" strike="noStrike" baseline="0" smtClean="0">
                <a:latin typeface="Segoe"/>
                <a:ea typeface="ＭＳ ゴシック"/>
              </a:rPr>
              <a:t>Click </a:t>
            </a:r>
            <a:r>
              <a:rPr lang="en-US" b="1" i="0" u="none" strike="noStrike" baseline="0" smtClean="0">
                <a:latin typeface="Segoe"/>
                <a:ea typeface="ＭＳ ゴシック"/>
              </a:rPr>
              <a:t>Line</a:t>
            </a:r>
            <a:r>
              <a:rPr lang="en-US" b="0" i="0" u="none" strike="noStrike" baseline="0" smtClean="0">
                <a:latin typeface="Segoe"/>
                <a:ea typeface="ＭＳ ゴシック"/>
              </a:rPr>
              <a:t> in the Line group. The pointer takes the shape of a crosshair.</a:t>
            </a:r>
          </a:p>
          <a:p>
            <a:pPr marL="457200" lvl="1" indent="0" rtl="0">
              <a:buNone/>
            </a:pPr>
            <a:r>
              <a:rPr lang="en-US" i="0" u="none" strike="noStrike" baseline="0" smtClean="0">
                <a:latin typeface="Segoe"/>
                <a:ea typeface="ＭＳ ゴシック"/>
              </a:rPr>
              <a:t>c.</a:t>
            </a:r>
            <a:r>
              <a:rPr lang="en-US" i="0" u="none" strike="noStrike" baseline="0" smtClean="0">
                <a:latin typeface="Times New Roman"/>
                <a:ea typeface="ＭＳ ゴシック"/>
              </a:rPr>
              <a:t> 	</a:t>
            </a:r>
            <a:r>
              <a:rPr lang="en-US" b="0" i="0" u="none" strike="noStrike" baseline="0" smtClean="0">
                <a:latin typeface="Segoe"/>
                <a:ea typeface="ＭＳ ゴシック"/>
              </a:rPr>
              <a:t>Locate the intersection of </a:t>
            </a:r>
            <a:r>
              <a:rPr lang="en-US" b="1" i="0" u="none" strike="noStrike" baseline="0" smtClean="0">
                <a:latin typeface="Segoe"/>
                <a:ea typeface="ＭＳ ゴシック"/>
              </a:rPr>
              <a:t>vertical and horizontal gridlines</a:t>
            </a:r>
            <a:r>
              <a:rPr lang="en-US" b="0" i="0" u="none" strike="noStrike" baseline="0" smtClean="0">
                <a:latin typeface="Segoe"/>
                <a:ea typeface="ＭＳ ゴシック"/>
              </a:rPr>
              <a:t> below the letter </a:t>
            </a:r>
            <a:r>
              <a:rPr lang="en-US" b="0" i="1" u="none" strike="noStrike" baseline="0" smtClean="0">
                <a:latin typeface="Segoe"/>
                <a:ea typeface="ＭＳ ゴシック"/>
              </a:rPr>
              <a:t>n</a:t>
            </a:r>
            <a:r>
              <a:rPr lang="en-US" b="0" i="0" u="none" strike="noStrike" baseline="0" smtClean="0">
                <a:latin typeface="Segoe"/>
                <a:ea typeface="ＭＳ ゴシック"/>
              </a:rPr>
              <a:t> in </a:t>
            </a:r>
            <a:r>
              <a:rPr lang="en-US" b="0" i="1" u="none" strike="noStrike" baseline="0" smtClean="0">
                <a:latin typeface="Segoe"/>
                <a:ea typeface="ＭＳ ゴシック"/>
              </a:rPr>
              <a:t>John</a:t>
            </a:r>
            <a:r>
              <a:rPr lang="en-US" b="0" i="0" u="none" strike="noStrike" baseline="0" smtClean="0">
                <a:latin typeface="Segoe"/>
                <a:ea typeface="ＭＳ ゴシック"/>
              </a:rPr>
              <a:t>, click at the </a:t>
            </a:r>
            <a:r>
              <a:rPr lang="en-US" b="1" i="0" u="none" strike="noStrike" baseline="0" smtClean="0">
                <a:latin typeface="Segoe"/>
                <a:ea typeface="ＭＳ ゴシック"/>
              </a:rPr>
              <a:t>intersection</a:t>
            </a:r>
            <a:r>
              <a:rPr lang="en-US" b="0" i="0" u="none" strike="noStrike" baseline="0" smtClean="0">
                <a:latin typeface="Segoe"/>
                <a:ea typeface="ＭＳ ゴシック"/>
              </a:rPr>
              <a:t>, and drag </a:t>
            </a:r>
            <a:r>
              <a:rPr lang="en-US" b="1" i="0" u="none" strike="noStrike" baseline="0" smtClean="0">
                <a:latin typeface="Segoe"/>
                <a:ea typeface="ＭＳ ゴシック"/>
              </a:rPr>
              <a:t>downward</a:t>
            </a:r>
            <a:r>
              <a:rPr lang="en-US" b="0" i="0" u="none" strike="noStrike" baseline="0" smtClean="0">
                <a:latin typeface="Segoe"/>
                <a:ea typeface="ＭＳ ゴシック"/>
              </a:rPr>
              <a:t> to create a vertical line three “blocks” long.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3821618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Lines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Add the street name as follows:</a:t>
            </a:r>
          </a:p>
          <a:p>
            <a:pPr marL="457200" lvl="1" indent="0" rtl="0">
              <a:buNone/>
            </a:pPr>
            <a:r>
              <a:rPr lang="en-US" b="0" i="0" u="none" strike="noStrike" baseline="0" smtClean="0">
                <a:latin typeface="Segoe"/>
                <a:ea typeface="ＭＳ ゴシック"/>
              </a:rPr>
              <a:t>a.</a:t>
            </a:r>
            <a:r>
              <a:rPr lang="en-US" b="0" i="0" u="none" strike="noStrike" baseline="0" smtClean="0">
                <a:latin typeface="Times New Roman"/>
                <a:ea typeface="ＭＳ ゴシック"/>
              </a:rPr>
              <a:t>	</a:t>
            </a:r>
            <a:r>
              <a:rPr lang="en-US" b="0" i="0" u="none" strike="noStrike" baseline="0" smtClean="0">
                <a:latin typeface="Segoe"/>
                <a:ea typeface="ＭＳ ゴシック"/>
              </a:rPr>
              <a:t>Click </a:t>
            </a:r>
            <a:r>
              <a:rPr lang="en-US" b="1" i="0" u="none" strike="noStrike" baseline="0" smtClean="0">
                <a:latin typeface="Segoe"/>
                <a:ea typeface="ＭＳ ゴシック"/>
              </a:rPr>
              <a:t>Text Box</a:t>
            </a:r>
            <a:r>
              <a:rPr lang="en-US" b="0" i="0" u="none" strike="noStrike" baseline="0" smtClean="0">
                <a:latin typeface="Segoe"/>
                <a:ea typeface="ＭＳ ゴシック"/>
              </a:rPr>
              <a:t> on the Insert tab, click </a:t>
            </a:r>
            <a:r>
              <a:rPr lang="en-US" b="1" i="0" u="none" strike="noStrike" baseline="0" smtClean="0">
                <a:latin typeface="Segoe"/>
                <a:ea typeface="ＭＳ ゴシック"/>
              </a:rPr>
              <a:t>anywhere</a:t>
            </a:r>
            <a:r>
              <a:rPr lang="en-US" b="0" i="0" u="none" strike="noStrike" baseline="0" smtClean="0">
                <a:latin typeface="Segoe"/>
                <a:ea typeface="ＭＳ ゴシック"/>
              </a:rPr>
              <a:t> on the slide, and type the text </a:t>
            </a:r>
            <a:r>
              <a:rPr lang="en-US" b="1" i="0" u="none" strike="noStrike" baseline="0" smtClean="0">
                <a:latin typeface="Segoe"/>
                <a:ea typeface="ＭＳ ゴシック"/>
              </a:rPr>
              <a:t>Matthews Pike</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b.</a:t>
            </a:r>
            <a:r>
              <a:rPr lang="en-US" b="0" i="0" u="none" strike="noStrike" baseline="0" smtClean="0">
                <a:latin typeface="Times New Roman"/>
                <a:ea typeface="ＭＳ ゴシック"/>
              </a:rPr>
              <a:t>	</a:t>
            </a:r>
            <a:r>
              <a:rPr lang="en-US" b="0" i="0" u="none" strike="noStrike" baseline="0" smtClean="0">
                <a:latin typeface="Segoe"/>
                <a:ea typeface="ＭＳ ゴシック"/>
              </a:rPr>
              <a:t>Click the </a:t>
            </a:r>
            <a:r>
              <a:rPr lang="en-US" b="1" i="0" u="none" strike="noStrike" baseline="0" smtClean="0">
                <a:latin typeface="Segoe"/>
                <a:ea typeface="ＭＳ ゴシック"/>
              </a:rPr>
              <a:t>outer border</a:t>
            </a:r>
            <a:r>
              <a:rPr lang="en-US" b="0" i="0" u="none" strike="noStrike" baseline="0" smtClean="0">
                <a:latin typeface="Segoe"/>
                <a:ea typeface="ＭＳ ゴシック"/>
              </a:rPr>
              <a:t> of the text box to select all content within the text box, and change the font size to </a:t>
            </a:r>
            <a:r>
              <a:rPr lang="en-US" b="1" i="0" u="none" strike="noStrike" baseline="0" smtClean="0">
                <a:latin typeface="Segoe"/>
                <a:ea typeface="ＭＳ ゴシック"/>
              </a:rPr>
              <a:t>16</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c.</a:t>
            </a:r>
            <a:r>
              <a:rPr lang="en-US" b="0" i="0" u="none" strike="noStrike" baseline="0" smtClean="0">
                <a:latin typeface="Times New Roman"/>
                <a:ea typeface="ＭＳ ゴシック"/>
              </a:rPr>
              <a:t>	</a:t>
            </a:r>
            <a:r>
              <a:rPr lang="en-US" b="0" i="0" u="none" strike="noStrike" baseline="0" smtClean="0">
                <a:latin typeface="Segoe"/>
                <a:ea typeface="ＭＳ ゴシック"/>
              </a:rPr>
              <a:t>On the Drawing Tools Format tab, click </a:t>
            </a:r>
            <a:r>
              <a:rPr lang="en-US" b="1" i="0" u="none" strike="noStrike" baseline="0" smtClean="0">
                <a:latin typeface="Segoe"/>
                <a:ea typeface="ＭＳ ゴシック"/>
              </a:rPr>
              <a:t>Rotate</a:t>
            </a:r>
            <a:r>
              <a:rPr lang="en-US" b="0" i="0" u="none" strike="noStrike" baseline="0" smtClean="0">
                <a:latin typeface="Segoe"/>
                <a:ea typeface="ＭＳ ゴシック"/>
              </a:rPr>
              <a:t>, and click </a:t>
            </a:r>
            <a:r>
              <a:rPr lang="en-US" b="1" i="0" u="none" strike="noStrike" baseline="0" smtClean="0">
                <a:latin typeface="Segoe"/>
                <a:ea typeface="ＭＳ ゴシック"/>
              </a:rPr>
              <a:t>Rotate Left 90º</a:t>
            </a:r>
            <a:r>
              <a:rPr lang="en-US" b="0" i="0" u="none" strike="noStrike" baseline="0" smtClean="0">
                <a:latin typeface="Times New Roman"/>
                <a:ea typeface="ＭＳ ゴシック"/>
              </a:rPr>
              <a:t>.</a:t>
            </a:r>
          </a:p>
          <a:p>
            <a:pPr marL="457200" lvl="1" indent="0">
              <a:buNone/>
            </a:pPr>
            <a:r>
              <a:rPr lang="en-US">
                <a:latin typeface="Segoe"/>
                <a:ea typeface="ＭＳ ゴシック"/>
              </a:rPr>
              <a:t>d.</a:t>
            </a:r>
            <a:r>
              <a:rPr lang="en-US">
                <a:latin typeface="Times New Roman"/>
                <a:ea typeface="ＭＳ ゴシック"/>
              </a:rPr>
              <a:t>	</a:t>
            </a:r>
            <a:r>
              <a:rPr lang="en-US">
                <a:latin typeface="Segoe"/>
                <a:ea typeface="ＭＳ ゴシック"/>
              </a:rPr>
              <a:t>Move the </a:t>
            </a:r>
            <a:r>
              <a:rPr lang="en-US" b="1">
                <a:latin typeface="Segoe"/>
                <a:ea typeface="ＭＳ ゴシック"/>
              </a:rPr>
              <a:t>rotated street name</a:t>
            </a:r>
            <a:r>
              <a:rPr lang="en-US">
                <a:latin typeface="Segoe"/>
                <a:ea typeface="ＭＳ ゴシック"/>
              </a:rPr>
              <a:t> just to the left of the vertical line (see the figure on slide 72)</a:t>
            </a:r>
            <a:r>
              <a:rPr lang="en-US">
                <a:latin typeface="Times New Roman"/>
                <a:ea typeface="ＭＳ ゴシック"/>
              </a:rPr>
              <a:t>.</a:t>
            </a:r>
          </a:p>
          <a:p>
            <a:pPr lvl="1">
              <a:buFont typeface="+mj-lt"/>
              <a:buAutoNum type="arabicPeriod" startAt="5"/>
            </a:pPr>
            <a:r>
              <a:rPr lang="en-US">
                <a:latin typeface="Segoe"/>
                <a:ea typeface="ＭＳ ゴシック"/>
              </a:rPr>
              <a:t>Select the </a:t>
            </a:r>
            <a:r>
              <a:rPr lang="en-US" b="1">
                <a:latin typeface="Segoe"/>
                <a:ea typeface="ＭＳ ゴシック"/>
              </a:rPr>
              <a:t>Line</a:t>
            </a:r>
            <a:r>
              <a:rPr lang="en-US">
                <a:latin typeface="Segoe"/>
                <a:ea typeface="ＭＳ ゴシック"/>
              </a:rPr>
              <a:t> tool again, hold down </a:t>
            </a:r>
            <a:r>
              <a:rPr lang="en-US" b="1">
                <a:latin typeface="Segoe"/>
                <a:ea typeface="ＭＳ ゴシック"/>
              </a:rPr>
              <a:t>Shift</a:t>
            </a:r>
            <a:r>
              <a:rPr lang="en-US">
                <a:latin typeface="Segoe"/>
                <a:ea typeface="ＭＳ ゴシック"/>
              </a:rPr>
              <a:t>, and draw the </a:t>
            </a:r>
            <a:r>
              <a:rPr lang="en-US" b="1">
                <a:latin typeface="Segoe"/>
                <a:ea typeface="ＭＳ ゴシック"/>
              </a:rPr>
              <a:t>diagonal line</a:t>
            </a:r>
            <a:r>
              <a:rPr lang="en-US">
                <a:latin typeface="Segoe"/>
                <a:ea typeface="ＭＳ ゴシック"/>
              </a:rPr>
              <a:t> shown in the figure on slide 72</a:t>
            </a:r>
            <a:r>
              <a:rPr lang="en-US">
                <a:latin typeface="Times New Roman"/>
                <a:ea typeface="ＭＳ ゴシック"/>
              </a:rPr>
              <a:t>.</a:t>
            </a:r>
          </a:p>
          <a:p>
            <a:pPr marL="457200" lvl="1" indent="0">
              <a:buNone/>
            </a:pPr>
            <a:endParaRPr lang="en-US">
              <a:latin typeface="Times New Roman"/>
              <a:ea typeface="ＭＳ ゴシック"/>
            </a:endParaRPr>
          </a:p>
          <a:p>
            <a:pPr marL="457200" lvl="1" indent="0" rtl="0">
              <a:buNone/>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3615071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Lines</a:t>
            </a:r>
          </a:p>
        </p:txBody>
      </p:sp>
      <p:sp>
        <p:nvSpPr>
          <p:cNvPr id="3" name="Text Placeholder 2"/>
          <p:cNvSpPr>
            <a:spLocks noGrp="1"/>
          </p:cNvSpPr>
          <p:nvPr>
            <p:ph type="body" idx="1"/>
          </p:nvPr>
        </p:nvSpPr>
        <p:spPr/>
        <p:txBody>
          <a:bodyPr/>
          <a:lstStyle/>
          <a:p>
            <a:pPr lvl="1">
              <a:buFont typeface="+mj-lt"/>
              <a:buAutoNum type="arabicPeriod" startAt="6"/>
            </a:pPr>
            <a:r>
              <a:rPr lang="en-US" b="0" i="0" u="none" strike="noStrike" baseline="0" smtClean="0">
                <a:latin typeface="Segoe"/>
                <a:ea typeface="ＭＳ ゴシック"/>
              </a:rPr>
              <a:t>Select the </a:t>
            </a:r>
            <a:r>
              <a:rPr lang="en-US" b="1" i="0" u="none" strike="noStrike" baseline="0" smtClean="0">
                <a:latin typeface="Segoe"/>
                <a:ea typeface="ＭＳ ゴシック"/>
              </a:rPr>
              <a:t>Line</a:t>
            </a:r>
            <a:r>
              <a:rPr lang="en-US" b="0" i="0" u="none" strike="noStrike" baseline="0" smtClean="0">
                <a:latin typeface="Segoe"/>
                <a:ea typeface="ＭＳ ゴシック"/>
              </a:rPr>
              <a:t> tool again and draw the </a:t>
            </a:r>
            <a:r>
              <a:rPr lang="en-US" b="1" i="0" u="none" strike="noStrike" baseline="0" smtClean="0">
                <a:latin typeface="Segoe"/>
                <a:ea typeface="ＭＳ ゴシック"/>
              </a:rPr>
              <a:t>horizontal line</a:t>
            </a:r>
            <a:r>
              <a:rPr lang="en-US" b="0" i="0" u="none" strike="noStrike" baseline="0" smtClean="0">
                <a:latin typeface="Segoe"/>
                <a:ea typeface="ＭＳ ゴシック"/>
              </a:rPr>
              <a:t> shown </a:t>
            </a:r>
            <a:r>
              <a:rPr lang="en-US">
                <a:latin typeface="Segoe"/>
                <a:ea typeface="ＭＳ ゴシック"/>
              </a:rPr>
              <a:t>in the figure on slide 72</a:t>
            </a:r>
            <a:r>
              <a:rPr lang="en-US" b="0" i="0" u="none" strike="noStrike" baseline="0" smtClean="0">
                <a:latin typeface="Times New Roman"/>
                <a:ea typeface="ＭＳ ゴシック"/>
              </a:rPr>
              <a:t>.</a:t>
            </a:r>
          </a:p>
          <a:p>
            <a:pPr lvl="1">
              <a:buFont typeface="+mj-lt"/>
              <a:buAutoNum type="arabicPeriod" startAt="6"/>
            </a:pPr>
            <a:r>
              <a:rPr lang="en-US">
                <a:latin typeface="Segoe"/>
                <a:ea typeface="ＭＳ ゴシック"/>
              </a:rPr>
              <a:t>Add the </a:t>
            </a:r>
            <a:r>
              <a:rPr lang="en-US" b="1">
                <a:latin typeface="Segoe"/>
                <a:ea typeface="ＭＳ ゴシック"/>
              </a:rPr>
              <a:t>street name</a:t>
            </a:r>
            <a:r>
              <a:rPr lang="en-US">
                <a:latin typeface="Segoe"/>
                <a:ea typeface="ＭＳ ゴシック"/>
              </a:rPr>
              <a:t> for the diagonal street as follows:</a:t>
            </a:r>
          </a:p>
          <a:p>
            <a:pPr marL="457200" lvl="1" indent="0">
              <a:buNone/>
            </a:pPr>
            <a:r>
              <a:rPr lang="en-US">
                <a:latin typeface="Segoe"/>
                <a:ea typeface="ＭＳ ゴシック"/>
              </a:rPr>
              <a:t>a.</a:t>
            </a:r>
            <a:r>
              <a:rPr lang="en-US">
                <a:latin typeface="Times New Roman"/>
                <a:ea typeface="ＭＳ ゴシック"/>
              </a:rPr>
              <a:t>	</a:t>
            </a:r>
            <a:r>
              <a:rPr lang="en-US">
                <a:latin typeface="Segoe"/>
                <a:ea typeface="ＭＳ ゴシック"/>
              </a:rPr>
              <a:t>Insert a </a:t>
            </a:r>
            <a:r>
              <a:rPr lang="en-US" b="1">
                <a:latin typeface="Segoe"/>
                <a:ea typeface="ＭＳ ゴシック"/>
              </a:rPr>
              <a:t>text box</a:t>
            </a:r>
            <a:r>
              <a:rPr lang="en-US">
                <a:latin typeface="Segoe"/>
                <a:ea typeface="ＭＳ ゴシック"/>
              </a:rPr>
              <a:t> anywhere on the slide, and type </a:t>
            </a:r>
            <a:r>
              <a:rPr lang="en-US" b="1">
                <a:latin typeface="Segoe"/>
                <a:ea typeface="ＭＳ ゴシック"/>
              </a:rPr>
              <a:t>Magnolia Parkway</a:t>
            </a:r>
            <a:r>
              <a:rPr lang="en-US">
                <a:latin typeface="Times New Roman"/>
                <a:ea typeface="ＭＳ ゴシック"/>
              </a:rPr>
              <a:t>.</a:t>
            </a:r>
          </a:p>
          <a:p>
            <a:pPr marL="457200" lvl="1" indent="0">
              <a:buNone/>
            </a:pPr>
            <a:r>
              <a:rPr lang="en-US">
                <a:latin typeface="Segoe"/>
                <a:ea typeface="ＭＳ ゴシック"/>
              </a:rPr>
              <a:t>b.</a:t>
            </a:r>
            <a:r>
              <a:rPr lang="en-US">
                <a:latin typeface="Times New Roman"/>
                <a:ea typeface="ＭＳ ゴシック"/>
              </a:rPr>
              <a:t>	</a:t>
            </a:r>
            <a:r>
              <a:rPr lang="en-US">
                <a:latin typeface="Segoe"/>
                <a:ea typeface="ＭＳ ゴシック"/>
              </a:rPr>
              <a:t>Change the font size to </a:t>
            </a:r>
            <a:r>
              <a:rPr lang="en-US" b="1">
                <a:latin typeface="Segoe"/>
                <a:ea typeface="ＭＳ ゴシック"/>
              </a:rPr>
              <a:t>16</a:t>
            </a:r>
            <a:r>
              <a:rPr lang="en-US">
                <a:latin typeface="Times New Roman"/>
                <a:ea typeface="ＭＳ ゴシック"/>
              </a:rPr>
              <a:t>.</a:t>
            </a:r>
          </a:p>
          <a:p>
            <a:pPr marL="457200" lvl="1" indent="0">
              <a:buNone/>
            </a:pPr>
            <a:r>
              <a:rPr lang="en-US">
                <a:latin typeface="Segoe"/>
                <a:ea typeface="ＭＳ ゴシック"/>
              </a:rPr>
              <a:t>c.</a:t>
            </a:r>
            <a:r>
              <a:rPr lang="en-US">
                <a:latin typeface="Times New Roman"/>
                <a:ea typeface="ＭＳ ゴシック"/>
              </a:rPr>
              <a:t>	</a:t>
            </a:r>
            <a:r>
              <a:rPr lang="en-US">
                <a:latin typeface="Segoe"/>
                <a:ea typeface="ＭＳ ゴシック"/>
              </a:rPr>
              <a:t>With the text box still selected, click </a:t>
            </a:r>
            <a:r>
              <a:rPr lang="en-US" b="1">
                <a:latin typeface="Segoe"/>
                <a:ea typeface="ＭＳ ゴシック"/>
              </a:rPr>
              <a:t>Arrange</a:t>
            </a:r>
            <a:r>
              <a:rPr lang="en-US">
                <a:latin typeface="Segoe"/>
                <a:ea typeface="ＭＳ ゴシック"/>
              </a:rPr>
              <a:t>, point to </a:t>
            </a:r>
            <a:r>
              <a:rPr lang="en-US" b="1">
                <a:latin typeface="Segoe"/>
                <a:ea typeface="ＭＳ ゴシック"/>
              </a:rPr>
              <a:t>Rotate</a:t>
            </a:r>
            <a:r>
              <a:rPr lang="en-US">
                <a:latin typeface="Segoe"/>
                <a:ea typeface="ＭＳ ゴシック"/>
              </a:rPr>
              <a:t>, and click </a:t>
            </a:r>
            <a:r>
              <a:rPr lang="en-US" b="1">
                <a:latin typeface="Segoe"/>
                <a:ea typeface="ＭＳ ゴシック"/>
              </a:rPr>
              <a:t>More Rotation Options…</a:t>
            </a:r>
            <a:r>
              <a:rPr lang="en-US">
                <a:latin typeface="Segoe"/>
                <a:ea typeface="ＭＳ ゴシック"/>
              </a:rPr>
              <a:t>. The Size and Position dialog box opens.</a:t>
            </a:r>
          </a:p>
          <a:p>
            <a:pPr marL="457200" lvl="1" indent="0">
              <a:buNone/>
            </a:pPr>
            <a:r>
              <a:rPr lang="en-US">
                <a:solidFill>
                  <a:srgbClr val="000000"/>
                </a:solidFill>
                <a:latin typeface="Segoe"/>
                <a:ea typeface="ＭＳ ゴシック"/>
              </a:rPr>
              <a:t>d.</a:t>
            </a:r>
            <a:r>
              <a:rPr lang="en-US">
                <a:solidFill>
                  <a:srgbClr val="000000"/>
                </a:solidFill>
                <a:latin typeface="Times New Roman"/>
                <a:ea typeface="ＭＳ ゴシック"/>
              </a:rPr>
              <a:t>	</a:t>
            </a:r>
            <a:r>
              <a:rPr lang="en-US">
                <a:solidFill>
                  <a:srgbClr val="000000"/>
                </a:solidFill>
                <a:latin typeface="Segoe"/>
                <a:ea typeface="ＭＳ ゴシック"/>
              </a:rPr>
              <a:t>Type</a:t>
            </a:r>
            <a:r>
              <a:rPr lang="en-US" b="1">
                <a:solidFill>
                  <a:srgbClr val="000000"/>
                </a:solidFill>
                <a:latin typeface="Times New Roman"/>
                <a:ea typeface="ＭＳ ゴシック"/>
              </a:rPr>
              <a:t> </a:t>
            </a:r>
            <a:r>
              <a:rPr lang="en-US" b="1">
                <a:solidFill>
                  <a:srgbClr val="000000"/>
                </a:solidFill>
                <a:latin typeface="Segoe"/>
                <a:ea typeface="ＭＳ ゴシック"/>
              </a:rPr>
              <a:t>–45</a:t>
            </a:r>
            <a:r>
              <a:rPr lang="en-US">
                <a:solidFill>
                  <a:srgbClr val="000000"/>
                </a:solidFill>
                <a:latin typeface="Segoe"/>
                <a:ea typeface="ＭＳ ゴシック"/>
              </a:rPr>
              <a:t> in the Rotation box, and then click </a:t>
            </a:r>
            <a:r>
              <a:rPr lang="en-US" b="1">
                <a:solidFill>
                  <a:srgbClr val="000000"/>
                </a:solidFill>
                <a:latin typeface="Segoe"/>
                <a:ea typeface="ＭＳ ゴシック"/>
              </a:rPr>
              <a:t>Close</a:t>
            </a:r>
            <a:r>
              <a:rPr lang="en-US">
                <a:solidFill>
                  <a:srgbClr val="000000"/>
                </a:solidFill>
                <a:latin typeface="Times New Roman"/>
                <a:ea typeface="ＭＳ ゴシック"/>
              </a:rPr>
              <a:t>.</a:t>
            </a:r>
          </a:p>
          <a:p>
            <a:pPr lvl="1">
              <a:buFont typeface="+mj-lt"/>
              <a:buAutoNum type="arabicPeriod" startAt="6"/>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957201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Lines</a:t>
            </a:r>
          </a:p>
        </p:txBody>
      </p:sp>
      <p:sp>
        <p:nvSpPr>
          <p:cNvPr id="3" name="Text Placeholder 2"/>
          <p:cNvSpPr>
            <a:spLocks noGrp="1"/>
          </p:cNvSpPr>
          <p:nvPr>
            <p:ph type="body" idx="1"/>
          </p:nvPr>
        </p:nvSpPr>
        <p:spPr/>
        <p:txBody>
          <a:bodyPr/>
          <a:lstStyle/>
          <a:p>
            <a:pPr marL="457200" lvl="1" indent="0">
              <a:buNone/>
            </a:pPr>
            <a:r>
              <a:rPr lang="en-US" b="0" i="0" u="none" strike="noStrike" baseline="0" smtClean="0">
                <a:latin typeface="Segoe"/>
                <a:ea typeface="ＭＳ ゴシック"/>
              </a:rPr>
              <a:t>e.</a:t>
            </a:r>
            <a:r>
              <a:rPr lang="en-US" b="0" i="0" u="none" strike="noStrike" baseline="0" smtClean="0">
                <a:latin typeface="Times New Roman"/>
                <a:ea typeface="ＭＳ ゴシック"/>
              </a:rPr>
              <a:t>	</a:t>
            </a:r>
            <a:r>
              <a:rPr lang="en-US" b="0" i="0" u="none" strike="noStrike" baseline="0" smtClean="0">
                <a:latin typeface="Segoe"/>
                <a:ea typeface="ＭＳ ゴシック"/>
              </a:rPr>
              <a:t>Move the </a:t>
            </a:r>
            <a:r>
              <a:rPr lang="en-US" b="1" i="0" u="none" strike="noStrike" baseline="0" smtClean="0">
                <a:latin typeface="Segoe"/>
                <a:ea typeface="ＭＳ ゴシック"/>
              </a:rPr>
              <a:t>rotated text box</a:t>
            </a:r>
            <a:r>
              <a:rPr lang="en-US" b="0" i="0" u="none" strike="noStrike" baseline="0" smtClean="0">
                <a:latin typeface="Segoe"/>
                <a:ea typeface="ＭＳ ゴシック"/>
              </a:rPr>
              <a:t> to the right of the diagonal line (see </a:t>
            </a:r>
            <a:r>
              <a:rPr lang="en-US">
                <a:latin typeface="Segoe"/>
                <a:ea typeface="ＭＳ ゴシック"/>
              </a:rPr>
              <a:t>the figure on slide 72</a:t>
            </a:r>
            <a:r>
              <a:rPr lang="en-US" b="0" i="0" u="none" strike="noStrike" baseline="0" smtClean="0">
                <a:latin typeface="Segoe"/>
                <a:ea typeface="ＭＳ ゴシック"/>
              </a:rPr>
              <a:t>)</a:t>
            </a:r>
            <a:r>
              <a:rPr lang="en-US" b="0" i="0" u="none" strike="noStrike" baseline="0" smtClean="0">
                <a:latin typeface="Times New Roman"/>
                <a:ea typeface="ＭＳ ゴシック"/>
              </a:rPr>
              <a:t>.</a:t>
            </a:r>
          </a:p>
          <a:p>
            <a:pPr lvl="1" rtl="0">
              <a:buFont typeface="+mj-lt"/>
              <a:buAutoNum type="arabicPeriod" startAt="8"/>
            </a:pPr>
            <a:r>
              <a:rPr lang="en-US" b="0" i="0" u="none" strike="noStrike" baseline="0" smtClean="0">
                <a:latin typeface="Segoe"/>
                <a:ea typeface="ＭＳ ゴシック"/>
              </a:rPr>
              <a:t>On the View tab, clear the </a:t>
            </a:r>
            <a:r>
              <a:rPr lang="en-US" b="1" i="0" u="none" strike="noStrike" baseline="0" smtClean="0">
                <a:latin typeface="Segoe"/>
                <a:ea typeface="ＭＳ ゴシック"/>
              </a:rPr>
              <a:t>Gridlines</a:t>
            </a:r>
            <a:r>
              <a:rPr lang="en-US" b="0" i="0" u="none" strike="noStrike" baseline="0" smtClean="0">
                <a:latin typeface="Segoe"/>
                <a:ea typeface="ＭＳ ゴシック"/>
              </a:rPr>
              <a:t> check box to turn off gridlines again.</a:t>
            </a:r>
          </a:p>
          <a:p>
            <a:pPr lvl="1" rtl="0">
              <a:buAutoNum type="arabicPeriod" startAt="8"/>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3387324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Draw and Resize Shapes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 Version 3 </a:t>
            </a:r>
            <a:r>
              <a:rPr lang="en-US" sz="2000" b="0" i="0" u="none" strike="noStrike" baseline="0" smtClean="0">
                <a:latin typeface="Segoe"/>
                <a:ea typeface="ＭＳ ゴシック"/>
              </a:rPr>
              <a:t>presentation that is still open from the previous exercise. As you work, refer to slide 72 to help you position and size objects.</a:t>
            </a:r>
          </a:p>
          <a:p>
            <a:pPr lvl="1" rtl="0"/>
            <a:r>
              <a:rPr lang="en-US" sz="2000" b="0" i="0" u="none" strike="noStrike" baseline="0" smtClean="0">
                <a:latin typeface="Segoe"/>
                <a:ea typeface="ＭＳ ゴシック"/>
              </a:rPr>
              <a:t>On the Home tab, click</a:t>
            </a:r>
            <a:br>
              <a:rPr lang="en-US" sz="2000" b="0" i="0" u="none" strike="noStrike" baseline="0" smtClean="0">
                <a:latin typeface="Segoe"/>
                <a:ea typeface="ＭＳ ゴシック"/>
              </a:rPr>
            </a:br>
            <a:r>
              <a:rPr lang="en-US" sz="2000" b="1" i="0" u="none" strike="noStrike" baseline="0" smtClean="0">
                <a:latin typeface="Segoe"/>
                <a:ea typeface="ＭＳ ゴシック"/>
              </a:rPr>
              <a:t>Shapes</a:t>
            </a:r>
            <a:r>
              <a:rPr lang="en-US" sz="2000" b="0" i="0" u="none" strike="noStrike" baseline="0" smtClean="0">
                <a:latin typeface="Segoe"/>
                <a:ea typeface="ＭＳ ゴシック"/>
              </a:rPr>
              <a:t>, and then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Rectangle</a:t>
            </a:r>
            <a:r>
              <a:rPr lang="en-US" sz="2000" b="0" i="0" u="none" strike="noStrike" baseline="0" smtClean="0">
                <a:latin typeface="Segoe"/>
                <a:ea typeface="ＭＳ ゴシック"/>
              </a:rPr>
              <a:t> tool. Hold </a:t>
            </a:r>
            <a:br>
              <a:rPr lang="en-US" sz="2000" b="0" i="0" u="none" strike="noStrike" baseline="0" smtClean="0">
                <a:latin typeface="Segoe"/>
                <a:ea typeface="ＭＳ ゴシック"/>
              </a:rPr>
            </a:br>
            <a:r>
              <a:rPr lang="en-US" sz="2000" b="0" i="0" u="none" strike="noStrike" baseline="0" smtClean="0">
                <a:latin typeface="Segoe"/>
                <a:ea typeface="ＭＳ ゴシック"/>
              </a:rPr>
              <a:t>down the mouse button, </a:t>
            </a:r>
            <a:br>
              <a:rPr lang="en-US" sz="2000" b="0" i="0" u="none" strike="noStrike" baseline="0" smtClean="0">
                <a:latin typeface="Segoe"/>
                <a:ea typeface="ＭＳ ゴシック"/>
              </a:rPr>
            </a:br>
            <a:r>
              <a:rPr lang="en-US" sz="2000" b="0" i="0" u="none" strike="noStrike" baseline="0" smtClean="0">
                <a:latin typeface="Segoe"/>
                <a:ea typeface="ＭＳ ゴシック"/>
              </a:rPr>
              <a:t>and drag to create the </a:t>
            </a:r>
            <a:br>
              <a:rPr lang="en-US" sz="2000" b="0" i="0" u="none" strike="noStrike" baseline="0" smtClean="0">
                <a:latin typeface="Segoe"/>
                <a:ea typeface="ＭＳ ゴシック"/>
              </a:rPr>
            </a:br>
            <a:r>
              <a:rPr lang="en-US" sz="2000" b="0" i="0" u="none" strike="noStrike" baseline="0" smtClean="0">
                <a:latin typeface="Segoe"/>
                <a:ea typeface="ＭＳ ゴシック"/>
              </a:rPr>
              <a:t>taller rectangle above </a:t>
            </a:r>
            <a:br>
              <a:rPr lang="en-US" sz="2000" b="0" i="0" u="none" strike="noStrike" baseline="0" smtClean="0">
                <a:latin typeface="Segoe"/>
                <a:ea typeface="ＭＳ ゴシック"/>
              </a:rPr>
            </a:br>
            <a:r>
              <a:rPr lang="en-US" sz="2000" b="0" i="0" u="none" strike="noStrike" baseline="0" smtClean="0">
                <a:latin typeface="Segoe"/>
                <a:ea typeface="ＭＳ ゴシック"/>
              </a:rPr>
              <a:t>the horizontal line (see </a:t>
            </a:r>
            <a:br>
              <a:rPr lang="en-US" sz="2000" b="0" i="0" u="none" strike="noStrike" baseline="0" smtClean="0">
                <a:latin typeface="Segoe"/>
                <a:ea typeface="ＭＳ ゴシック"/>
              </a:rPr>
            </a:br>
            <a:r>
              <a:rPr lang="en-US" sz="2000" b="0" i="0" u="none" strike="noStrike" baseline="0" smtClean="0">
                <a:latin typeface="Segoe"/>
                <a:ea typeface="ＭＳ ゴシック"/>
              </a:rPr>
              <a:t>the figure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pic>
        <p:nvPicPr>
          <p:cNvPr id="7" name="Picture 6" descr="08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286000"/>
            <a:ext cx="4241800" cy="3214283"/>
          </a:xfrm>
          <a:prstGeom prst="rect">
            <a:avLst/>
          </a:prstGeom>
        </p:spPr>
      </p:pic>
    </p:spTree>
    <p:extLst>
      <p:ext uri="{BB962C8B-B14F-4D97-AF65-F5344CB8AC3E}">
        <p14:creationId xmlns:p14="http://schemas.microsoft.com/office/powerpoint/2010/main" val="15936178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Drawing and Resizing Shapes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With the shape still selected, click the </a:t>
            </a:r>
            <a:r>
              <a:rPr lang="en-US" b="1" i="0" u="none" strike="noStrike" baseline="0" smtClean="0">
                <a:latin typeface="Segoe"/>
                <a:ea typeface="ＭＳ ゴシック"/>
              </a:rPr>
              <a:t>Drawing Tools Format</a:t>
            </a:r>
            <a:r>
              <a:rPr lang="en-US" b="0" i="0" u="none" strike="noStrike" baseline="0" smtClean="0">
                <a:latin typeface="Segoe"/>
                <a:ea typeface="ＭＳ ゴシック"/>
              </a:rPr>
              <a:t> tab. Note the </a:t>
            </a:r>
            <a:r>
              <a:rPr lang="en-US" b="1" i="0" u="none" strike="noStrike" baseline="0" smtClean="0">
                <a:latin typeface="Segoe"/>
                <a:ea typeface="ＭＳ ゴシック"/>
              </a:rPr>
              <a:t>measurements</a:t>
            </a:r>
            <a:r>
              <a:rPr lang="en-US" b="0" i="0" u="none" strike="noStrike" baseline="0" smtClean="0">
                <a:latin typeface="Segoe"/>
                <a:ea typeface="ＭＳ ゴシック"/>
              </a:rPr>
              <a:t> in the Size group. If necessary, adjust the size so the shape is </a:t>
            </a:r>
            <a:r>
              <a:rPr lang="en-US" b="1" i="0" u="none" strike="noStrike" baseline="0" smtClean="0">
                <a:latin typeface="Segoe"/>
                <a:ea typeface="ＭＳ ゴシック"/>
              </a:rPr>
              <a:t>1 inch high </a:t>
            </a:r>
            <a:r>
              <a:rPr lang="en-US" b="0" i="0" u="none" strike="noStrike" baseline="0" smtClean="0">
                <a:solidFill>
                  <a:srgbClr val="000000"/>
                </a:solidFill>
                <a:latin typeface="Segoe"/>
                <a:ea typeface="ＭＳ ゴシック"/>
              </a:rPr>
              <a:t>by </a:t>
            </a:r>
            <a:r>
              <a:rPr lang="en-US" b="1" i="0" u="none" strike="noStrike" baseline="0" smtClean="0">
                <a:solidFill>
                  <a:srgbClr val="000000"/>
                </a:solidFill>
                <a:latin typeface="Segoe"/>
                <a:ea typeface="ＭＳ ゴシック"/>
              </a:rPr>
              <a:t>0.9 inches wide</a:t>
            </a:r>
            <a:r>
              <a:rPr lang="en-US" b="0" i="0" u="none" strike="noStrike" baseline="0" smtClean="0">
                <a:solidFill>
                  <a:srgbClr val="000000"/>
                </a:solidFill>
                <a:latin typeface="Times New Roman"/>
                <a:ea typeface="ＭＳ ゴシック"/>
              </a:rPr>
              <a:t>.</a:t>
            </a:r>
          </a:p>
          <a:p>
            <a:pPr lvl="1" rtl="0">
              <a:buAutoNum type="arabicPeriod" startAt="2"/>
            </a:pPr>
            <a:r>
              <a:rPr lang="en-US" b="0" i="0" u="none" strike="noStrike" baseline="0" smtClean="0">
                <a:latin typeface="Segoe"/>
                <a:ea typeface="ＭＳ ゴシック"/>
              </a:rPr>
              <a:t>Select the </a:t>
            </a:r>
            <a:r>
              <a:rPr lang="en-US" b="1" i="0" u="none" strike="noStrike" baseline="0" smtClean="0">
                <a:latin typeface="Segoe"/>
                <a:ea typeface="ＭＳ ゴシック"/>
              </a:rPr>
              <a:t>Rectangle</a:t>
            </a:r>
            <a:r>
              <a:rPr lang="en-US" b="0" i="0" u="none" strike="noStrike" baseline="0" smtClean="0">
                <a:latin typeface="Segoe"/>
                <a:ea typeface="ＭＳ ゴシック"/>
              </a:rPr>
              <a:t> tool again and use it to create the wider rectangle shown in the figure on slide</a:t>
            </a:r>
            <a:r>
              <a:rPr lang="en-US" b="0" i="0" u="none" strike="noStrike" smtClean="0">
                <a:latin typeface="Segoe"/>
                <a:ea typeface="ＭＳ ゴシック"/>
              </a:rPr>
              <a:t> 80</a:t>
            </a:r>
            <a:r>
              <a:rPr lang="en-US" b="0" i="0" u="none" strike="noStrike" baseline="0" smtClean="0">
                <a:latin typeface="Segoe"/>
                <a:ea typeface="ＭＳ ゴシック"/>
              </a:rPr>
              <a:t>. This shape should be 0.7 inch high by 1.2 inches wide.</a:t>
            </a:r>
          </a:p>
          <a:p>
            <a:pPr lvl="1">
              <a:buFont typeface="+mj-lt"/>
              <a:buAutoNum type="arabicPeriod" startAt="4"/>
            </a:pPr>
            <a:r>
              <a:rPr lang="en-US">
                <a:latin typeface="Segoe"/>
                <a:ea typeface="ＭＳ ゴシック"/>
              </a:rPr>
              <a:t>Select the </a:t>
            </a:r>
            <a:r>
              <a:rPr lang="en-US" b="1">
                <a:latin typeface="Segoe"/>
                <a:ea typeface="ＭＳ ゴシック"/>
              </a:rPr>
              <a:t>Oval</a:t>
            </a:r>
            <a:r>
              <a:rPr lang="en-US">
                <a:latin typeface="Segoe"/>
                <a:ea typeface="ＭＳ ゴシック"/>
              </a:rPr>
              <a:t> tool, hold down </a:t>
            </a:r>
            <a:r>
              <a:rPr lang="en-US" b="1">
                <a:latin typeface="Segoe"/>
                <a:ea typeface="ＭＳ ゴシック"/>
              </a:rPr>
              <a:t>Shift</a:t>
            </a:r>
            <a:r>
              <a:rPr lang="en-US">
                <a:latin typeface="Segoe"/>
                <a:ea typeface="ＭＳ ゴシック"/>
              </a:rPr>
              <a:t>, and draw the </a:t>
            </a:r>
            <a:r>
              <a:rPr lang="en-US" b="1">
                <a:latin typeface="Segoe"/>
                <a:ea typeface="ＭＳ ゴシック"/>
              </a:rPr>
              <a:t>circle</a:t>
            </a:r>
            <a:r>
              <a:rPr lang="en-US">
                <a:latin typeface="Segoe"/>
                <a:ea typeface="ＭＳ ゴシック"/>
              </a:rPr>
              <a:t> shownin the figure on slide 80. This shape should be 1 inch high and wide. </a:t>
            </a:r>
          </a:p>
          <a:p>
            <a:pPr lvl="1">
              <a:buAutoNum type="arabicPeriod" startAt="4"/>
            </a:pPr>
            <a:r>
              <a:rPr lang="en-US">
                <a:latin typeface="Segoe"/>
                <a:ea typeface="ＭＳ ゴシック"/>
              </a:rPr>
              <a:t>Click the </a:t>
            </a:r>
            <a:r>
              <a:rPr lang="en-US" b="1">
                <a:latin typeface="Segoe"/>
                <a:ea typeface="ＭＳ ゴシック"/>
              </a:rPr>
              <a:t>Rectangle</a:t>
            </a:r>
            <a:r>
              <a:rPr lang="en-US">
                <a:latin typeface="Segoe"/>
                <a:ea typeface="ＭＳ ゴシック"/>
              </a:rPr>
              <a:t> tool and create a rectangle </a:t>
            </a:r>
            <a:r>
              <a:rPr lang="en-US" b="1">
                <a:latin typeface="Segoe"/>
                <a:ea typeface="ＭＳ ゴシック"/>
              </a:rPr>
              <a:t>0.7 inches high</a:t>
            </a:r>
            <a:r>
              <a:rPr lang="en-US">
                <a:latin typeface="Segoe"/>
                <a:ea typeface="ＭＳ ゴシック"/>
              </a:rPr>
              <a:t> by </a:t>
            </a:r>
            <a:r>
              <a:rPr lang="en-US" b="1">
                <a:latin typeface="Segoe"/>
                <a:ea typeface="ＭＳ ゴシック"/>
              </a:rPr>
              <a:t>1 inch wide</a:t>
            </a:r>
            <a:r>
              <a:rPr lang="en-US">
                <a:latin typeface="Segoe"/>
                <a:ea typeface="ＭＳ ゴシック"/>
              </a:rPr>
              <a:t> near the lower end of the diagonal street. </a:t>
            </a:r>
          </a:p>
          <a:p>
            <a:pPr lvl="1" rtl="0">
              <a:buAutoNum type="arabicPeriod" startAt="2"/>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spTree>
    <p:extLst>
      <p:ext uri="{BB962C8B-B14F-4D97-AF65-F5344CB8AC3E}">
        <p14:creationId xmlns:p14="http://schemas.microsoft.com/office/powerpoint/2010/main" val="39801760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Drawing and Resizing Shapes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shape’s rotation handle</a:t>
            </a:r>
            <a:r>
              <a:rPr lang="en-US" b="0" i="0" u="none" strike="noStrike" baseline="0" smtClean="0">
                <a:latin typeface="Segoe"/>
                <a:ea typeface="ＭＳ ゴシック"/>
              </a:rPr>
              <a:t> and drag to the </a:t>
            </a:r>
            <a:r>
              <a:rPr lang="en-US" b="1" i="0" u="none" strike="noStrike" baseline="0" smtClean="0">
                <a:latin typeface="Segoe"/>
                <a:ea typeface="ＭＳ ゴシック"/>
              </a:rPr>
              <a:t>right to rotate the shape</a:t>
            </a:r>
            <a:r>
              <a:rPr lang="en-US">
                <a:latin typeface="Segoe"/>
                <a:ea typeface="ＭＳ ゴシック"/>
              </a:rPr>
              <a:t> so its right side is parallel to the diagonal road (</a:t>
            </a:r>
            <a:r>
              <a:rPr lang="en-US" b="0" i="0" u="none" strike="noStrike" baseline="0" smtClean="0">
                <a:latin typeface="Segoe"/>
                <a:ea typeface="ＭＳ ゴシック"/>
              </a:rPr>
              <a:t>)</a:t>
            </a:r>
            <a:r>
              <a:rPr lang="en-US" b="0" i="0" u="none" strike="noStrike" baseline="0" smtClean="0">
                <a:latin typeface="Times New Roman"/>
                <a:ea typeface="ＭＳ ゴシック"/>
              </a:rPr>
              <a:t>.</a:t>
            </a:r>
          </a:p>
          <a:p>
            <a:pPr lvl="1" rtl="0">
              <a:buAutoNum type="arabicPeriod" startAt="6"/>
            </a:pPr>
            <a:r>
              <a:rPr lang="en-US" b="0" i="0" u="none" strike="noStrike" baseline="0" smtClean="0">
                <a:latin typeface="Segoe"/>
                <a:ea typeface="ＭＳ ゴシック"/>
              </a:rPr>
              <a:t>Click the </a:t>
            </a:r>
            <a:r>
              <a:rPr lang="en-US" b="1" i="0" u="none" strike="noStrike" baseline="0" smtClean="0">
                <a:latin typeface="Segoe"/>
                <a:ea typeface="ＭＳ ゴシック"/>
              </a:rPr>
              <a:t>Freeform</a:t>
            </a:r>
            <a:r>
              <a:rPr lang="en-US" b="0" i="0" u="none" strike="noStrike" baseline="0" smtClean="0">
                <a:latin typeface="Segoe"/>
                <a:ea typeface="ＭＳ ゴシック"/>
              </a:rPr>
              <a:t> tool in the Lines section in the Shapes gallery. Near the bottom of the slide (so you can easily see the line you are drawing), draw an </a:t>
            </a:r>
            <a:r>
              <a:rPr lang="en-US" b="1" i="0" u="none" strike="noStrike" baseline="0" smtClean="0">
                <a:latin typeface="Segoe"/>
                <a:ea typeface="ＭＳ ゴシック"/>
              </a:rPr>
              <a:t>irregular oval shape</a:t>
            </a:r>
            <a:r>
              <a:rPr lang="en-US" b="0" i="0" u="none" strike="noStrike" baseline="0" smtClean="0">
                <a:latin typeface="Segoe"/>
                <a:ea typeface="ＭＳ ゴシック"/>
              </a:rPr>
              <a:t> to represent a lake. The shape should be about 1.4 inches high and 1.5 inches wide.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291568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Picture from a File</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do not have to rely on PowerPoint’s clip art files to illustrate your presentation. </a:t>
            </a:r>
          </a:p>
          <a:p>
            <a:pPr lvl="0" rtl="0"/>
            <a:r>
              <a:rPr lang="en-US" b="0" i="0" u="none" strike="noStrike" baseline="0" smtClean="0">
                <a:latin typeface="Segoe"/>
                <a:ea typeface="ＭＳ ゴシック"/>
              </a:rPr>
              <a:t>You can download many pictures for free on the Internet or create your own picture files using a digital camera. </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3</a:t>
            </a:r>
            <a:r>
              <a:rPr lang="en-US" b="0" i="0" u="none" strike="noStrike" baseline="0" smtClean="0">
                <a:latin typeface="Segoe"/>
                <a:ea typeface="ＭＳ ゴシック"/>
              </a:rPr>
              <a:t> and on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the </a:t>
            </a:r>
            <a:r>
              <a:rPr lang="en-US" b="1" i="0" u="none" strike="noStrike" baseline="0" smtClean="0">
                <a:latin typeface="Segoe"/>
                <a:ea typeface="ＭＳ ゴシック"/>
              </a:rPr>
              <a:t>Pictures</a:t>
            </a:r>
            <a:r>
              <a:rPr lang="en-US" b="0" i="0" u="none" strike="noStrike" baseline="0" smtClean="0">
                <a:latin typeface="Segoe"/>
                <a:ea typeface="ＭＳ ゴシック"/>
              </a:rPr>
              <a:t> button. The Insert Picture dialog box opens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spTree>
    <p:extLst>
      <p:ext uri="{BB962C8B-B14F-4D97-AF65-F5344CB8AC3E}">
        <p14:creationId xmlns:p14="http://schemas.microsoft.com/office/powerpoint/2010/main" val="35303118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Drawing and Resizing Shapes</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8"/>
            </a:pPr>
            <a:r>
              <a:rPr lang="en-US" b="0" i="0" u="none" strike="noStrike" baseline="0" smtClean="0">
                <a:latin typeface="Segoe"/>
                <a:ea typeface="ＭＳ ゴシック"/>
              </a:rPr>
              <a:t>Drag the </a:t>
            </a:r>
            <a:r>
              <a:rPr lang="en-US" b="1" i="0" u="none" strike="noStrike" baseline="0" smtClean="0">
                <a:latin typeface="Segoe"/>
                <a:ea typeface="ＭＳ ゴシック"/>
              </a:rPr>
              <a:t>lake shape</a:t>
            </a:r>
            <a:r>
              <a:rPr lang="en-US" b="0" i="0" u="none" strike="noStrike" baseline="0" smtClean="0">
                <a:latin typeface="Segoe"/>
                <a:ea typeface="ＭＳ ゴシック"/>
              </a:rPr>
              <a:t> to the right of the diagonal line (</a:t>
            </a:r>
            <a:r>
              <a:rPr lang="en-US">
                <a:latin typeface="Segoe"/>
                <a:ea typeface="ＭＳ ゴシック"/>
              </a:rPr>
              <a:t>see the figure on slide 80</a:t>
            </a:r>
            <a:r>
              <a:rPr lang="en-US" b="0" i="0" u="none" strike="noStrike" baseline="0" smtClean="0">
                <a:latin typeface="Segoe"/>
                <a:ea typeface="ＭＳ ゴシック"/>
              </a:rPr>
              <a:t>)</a:t>
            </a:r>
            <a:r>
              <a:rPr lang="en-US" b="0" i="0" u="none" strike="noStrike" baseline="0" smtClean="0">
                <a:latin typeface="Times New Roman"/>
                <a:ea typeface="ＭＳ ゴシック"/>
              </a:rPr>
              <a:t>.</a:t>
            </a:r>
          </a:p>
          <a:p>
            <a:pPr lvl="1" rtl="0">
              <a:buAutoNum type="arabicPeriod" startAt="8"/>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spTree>
    <p:extLst>
      <p:ext uri="{BB962C8B-B14F-4D97-AF65-F5344CB8AC3E}">
        <p14:creationId xmlns:p14="http://schemas.microsoft.com/office/powerpoint/2010/main" val="4182218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Shapes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3</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While still on </a:t>
            </a:r>
            <a:r>
              <a:rPr lang="en-US" b="1" i="0" u="none" strike="noStrike" baseline="0" smtClean="0">
                <a:latin typeface="Segoe"/>
                <a:ea typeface="ＭＳ ゴシック"/>
              </a:rPr>
              <a:t>slide 8</a:t>
            </a:r>
            <a:r>
              <a:rPr lang="en-US" b="0" i="0" u="none" strike="noStrike" baseline="0" smtClean="0">
                <a:latin typeface="Segoe"/>
                <a:ea typeface="ＭＳ ゴシック"/>
              </a:rPr>
              <a:t>, click in the </a:t>
            </a:r>
            <a:r>
              <a:rPr lang="en-US" b="1" i="0" u="none" strike="noStrike" baseline="0" smtClean="0">
                <a:latin typeface="Segoe"/>
                <a:ea typeface="ＭＳ ゴシック"/>
              </a:rPr>
              <a:t>taller rectangle</a:t>
            </a:r>
            <a:r>
              <a:rPr lang="en-US" b="0" i="0" u="none" strike="noStrike" baseline="0" smtClean="0">
                <a:latin typeface="Segoe"/>
                <a:ea typeface="ＭＳ ゴシック"/>
              </a:rPr>
              <a:t> above the horizontal street, and then type </a:t>
            </a:r>
            <a:r>
              <a:rPr lang="en-US" b="1" i="0" u="none" strike="noStrike" baseline="0" smtClean="0">
                <a:latin typeface="Segoe"/>
                <a:ea typeface="ＭＳ ゴシック"/>
              </a:rPr>
              <a:t>West Bank Center</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in the wide rectangle shape, and then type </a:t>
            </a:r>
            <a:r>
              <a:rPr lang="en-US" b="1" i="0" u="none" strike="noStrike" baseline="0" smtClean="0">
                <a:latin typeface="Segoe"/>
                <a:ea typeface="ＭＳ ゴシック"/>
              </a:rPr>
              <a:t>Baldwin Museum</a:t>
            </a:r>
            <a:r>
              <a:rPr lang="en-US" b="0" i="0" u="none" strike="noStrike" baseline="0" smtClean="0">
                <a:latin typeface="Times New Roman"/>
                <a:ea typeface="ＭＳ ゴシック"/>
              </a:rPr>
              <a:t>.</a:t>
            </a:r>
            <a:r>
              <a:rPr lang="en-US" b="0" i="0" u="none" strike="noStrike" baseline="0" smtClean="0">
                <a:latin typeface="Segoe"/>
                <a:ea typeface="ＭＳ ゴシック"/>
              </a:rPr>
              <a:t> </a:t>
            </a:r>
          </a:p>
          <a:p>
            <a:pPr lvl="1" rtl="0"/>
            <a:r>
              <a:rPr lang="en-US" b="0" i="0" u="none" strike="noStrike" baseline="0" smtClean="0">
                <a:latin typeface="Segoe"/>
                <a:ea typeface="ＭＳ ゴシック"/>
              </a:rPr>
              <a:t>Click in the </a:t>
            </a:r>
            <a:r>
              <a:rPr lang="en-US" b="1" i="0" u="none" strike="noStrike" baseline="0" smtClean="0">
                <a:latin typeface="Segoe"/>
                <a:ea typeface="ＭＳ ゴシック"/>
              </a:rPr>
              <a:t>circle shape</a:t>
            </a:r>
            <a:r>
              <a:rPr lang="en-US" b="0" i="0" u="none" strike="noStrike" baseline="0" smtClean="0">
                <a:latin typeface="Segoe"/>
                <a:ea typeface="ＭＳ ゴシック"/>
              </a:rPr>
              <a:t>, and then type </a:t>
            </a:r>
            <a:r>
              <a:rPr lang="en-US" b="1" i="0" u="none" strike="noStrike" baseline="0" smtClean="0">
                <a:latin typeface="Segoe"/>
                <a:ea typeface="ＭＳ ゴシック"/>
              </a:rPr>
              <a:t>Miller Arena</a:t>
            </a:r>
            <a:r>
              <a:rPr lang="en-US" b="0" i="0" u="none" strike="noStrike" baseline="0" smtClean="0">
                <a:latin typeface="Times New Roman"/>
                <a:ea typeface="ＭＳ ゴシック"/>
              </a:rPr>
              <a:t>.</a:t>
            </a:r>
          </a:p>
          <a:p>
            <a:pPr lvl="1" rtl="0"/>
            <a:r>
              <a:rPr lang="en-US" b="0" i="0" u="none" strike="noStrike" baseline="0" smtClean="0">
                <a:latin typeface="Segoe"/>
                <a:ea typeface="ＭＳ ゴシック"/>
              </a:rPr>
              <a:t>Click in the </a:t>
            </a:r>
            <a:r>
              <a:rPr lang="en-US" b="1" i="0" u="none" strike="noStrike" baseline="0" smtClean="0">
                <a:latin typeface="Segoe"/>
                <a:ea typeface="ＭＳ ゴシック"/>
              </a:rPr>
              <a:t>rotated rectangle</a:t>
            </a:r>
            <a:r>
              <a:rPr lang="en-US" b="0" i="0" u="none" strike="noStrike" baseline="0" smtClean="0">
                <a:latin typeface="Segoe"/>
                <a:ea typeface="ＭＳ ゴシック"/>
              </a:rPr>
              <a:t>, and then type </a:t>
            </a:r>
            <a:r>
              <a:rPr lang="en-US" b="1" i="0" u="none" strike="noStrike" baseline="0" smtClean="0">
                <a:latin typeface="Segoe"/>
                <a:ea typeface="ＭＳ ゴシック"/>
              </a:rPr>
              <a:t>Holmes College</a:t>
            </a:r>
            <a:r>
              <a:rPr lang="en-US" b="0" i="0" u="none" strike="noStrike" baseline="0" smtClean="0">
                <a:latin typeface="Segoe"/>
                <a:ea typeface="ＭＳ ゴシック"/>
              </a:rPr>
              <a:t>. Note that the </a:t>
            </a:r>
            <a:r>
              <a:rPr lang="en-US" b="1" i="0" u="none" strike="noStrike" baseline="0" smtClean="0">
                <a:latin typeface="Segoe"/>
                <a:ea typeface="ＭＳ ゴシック"/>
              </a:rPr>
              <a:t>text is rotated</a:t>
            </a:r>
            <a:r>
              <a:rPr lang="en-US" b="0" i="0" u="none" strike="noStrike" baseline="0" smtClean="0">
                <a:latin typeface="Segoe"/>
                <a:ea typeface="ＭＳ ゴシック"/>
              </a:rPr>
              <a:t> as well.</a:t>
            </a:r>
          </a:p>
          <a:p>
            <a:pPr lvl="1" rtl="0"/>
            <a:r>
              <a:rPr lang="en-US" b="0" i="0" u="none" strike="noStrike" baseline="0" smtClean="0">
                <a:latin typeface="Segoe"/>
                <a:ea typeface="ＭＳ ゴシック"/>
              </a:rPr>
              <a:t>Click in the </a:t>
            </a:r>
            <a:r>
              <a:rPr lang="en-US" b="1" i="0" u="none" strike="noStrike" baseline="0" smtClean="0">
                <a:latin typeface="Segoe"/>
                <a:ea typeface="ＭＳ ゴシック"/>
              </a:rPr>
              <a:t>freeform lake object</a:t>
            </a:r>
            <a:r>
              <a:rPr lang="en-US" b="0" i="0" u="none" strike="noStrike" baseline="0" smtClean="0">
                <a:latin typeface="Segoe"/>
                <a:ea typeface="ＭＳ ゴシック"/>
              </a:rPr>
              <a:t>, and then type </a:t>
            </a:r>
            <a:r>
              <a:rPr lang="en-US" b="1" i="0" u="none" strike="noStrike" baseline="0" smtClean="0">
                <a:latin typeface="Segoe"/>
                <a:ea typeface="ＭＳ ゴシック"/>
              </a:rPr>
              <a:t>Magnolia Lake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978950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Add Text to Shapes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Adjust the </a:t>
            </a:r>
            <a:r>
              <a:rPr lang="en-US" b="1" i="0" u="none" strike="noStrike" baseline="0" smtClean="0">
                <a:latin typeface="Segoe"/>
                <a:ea typeface="ＭＳ ゴシック"/>
              </a:rPr>
              <a:t>widths</a:t>
            </a:r>
            <a:r>
              <a:rPr lang="en-US" b="0" i="0" u="none" strike="noStrike" baseline="0" smtClean="0">
                <a:latin typeface="Segoe"/>
                <a:ea typeface="ＭＳ ゴシック"/>
              </a:rPr>
              <a:t> of any of the shapes as needed so that the text fits in them.</a:t>
            </a:r>
          </a:p>
          <a:p>
            <a:pPr lvl="1" rtl="0">
              <a:buAutoNum type="arabicPeriod" startAt="7"/>
            </a:pPr>
            <a:r>
              <a:rPr lang="en-US" b="0" i="0" u="none" strike="noStrike" baseline="0" smtClean="0">
                <a:latin typeface="Segoe"/>
                <a:ea typeface="ＭＳ ゴシック"/>
              </a:rPr>
              <a:t>Drag over the </a:t>
            </a:r>
            <a:r>
              <a:rPr lang="en-US" b="1" i="0" u="none" strike="noStrike" baseline="0" smtClean="0">
                <a:latin typeface="Segoe"/>
                <a:ea typeface="ＭＳ ゴシック"/>
              </a:rPr>
              <a:t>Baldwin </a:t>
            </a:r>
            <a:br>
              <a:rPr lang="en-US" b="1" i="0" u="none" strike="noStrike" baseline="0" smtClean="0">
                <a:latin typeface="Segoe"/>
                <a:ea typeface="ＭＳ ゴシック"/>
              </a:rPr>
            </a:br>
            <a:r>
              <a:rPr lang="en-US" b="1" i="0" u="none" strike="noStrike" baseline="0" smtClean="0">
                <a:latin typeface="Segoe"/>
                <a:ea typeface="ＭＳ ゴシック"/>
              </a:rPr>
              <a:t>Museum</a:t>
            </a:r>
            <a:r>
              <a:rPr lang="en-US" b="1" i="0" u="none" strike="noStrike" baseline="0" smtClean="0">
                <a:solidFill>
                  <a:srgbClr val="0070C0"/>
                </a:solidFill>
                <a:latin typeface="Segoe"/>
                <a:ea typeface="ＭＳ ゴシック"/>
              </a:rPr>
              <a:t> </a:t>
            </a:r>
            <a:r>
              <a:rPr lang="en-US" b="0" i="0" u="none" strike="noStrike" baseline="0" smtClean="0">
                <a:solidFill>
                  <a:srgbClr val="000000"/>
                </a:solidFill>
                <a:latin typeface="Segoe"/>
                <a:ea typeface="ＭＳ ゴシック"/>
              </a:rPr>
              <a:t>text to select it,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and then click the </a:t>
            </a:r>
            <a:r>
              <a:rPr lang="en-US" b="1" i="0" u="none" strike="noStrike" baseline="0" smtClean="0">
                <a:solidFill>
                  <a:srgbClr val="000000"/>
                </a:solidFill>
                <a:latin typeface="Segoe"/>
                <a:ea typeface="ＭＳ ゴシック"/>
              </a:rPr>
              <a:t>Bold</a:t>
            </a:r>
            <a:r>
              <a:rPr lang="en-US" b="0" i="0" u="none" strike="noStrike" baseline="0" smtClean="0">
                <a:solidFill>
                  <a:srgbClr val="000000"/>
                </a:solidFill>
                <a:latin typeface="Segoe"/>
                <a:ea typeface="ＭＳ ゴシック"/>
              </a:rPr>
              <a:t>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button to boldface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text. Your map should look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similar to the figure at</a:t>
            </a:r>
            <a:r>
              <a:rPr lang="en-US" b="0" i="0" u="none" strike="noStrike" smtClean="0">
                <a:solidFill>
                  <a:srgbClr val="000000"/>
                </a:solidFill>
                <a:latin typeface="Segoe"/>
                <a:ea typeface="ＭＳ ゴシック"/>
              </a:rPr>
              <a:t> right</a:t>
            </a:r>
            <a:r>
              <a:rPr lang="en-US" b="0" i="0" u="none" strike="noStrike" baseline="0" smtClean="0">
                <a:solidFill>
                  <a:srgbClr val="000000"/>
                </a:solidFill>
                <a:latin typeface="Times New Roman"/>
                <a:ea typeface="ＭＳ ゴシック"/>
              </a:rPr>
              <a:t>.</a:t>
            </a:r>
          </a:p>
          <a:p>
            <a:pPr lvl="1" rtl="0">
              <a:buAutoNum type="arabicPeriod" startAt="7"/>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a:t>
            </a:r>
            <a:br>
              <a:rPr lang="en-US" b="0" i="0" u="none" strike="noStrike" baseline="0" smtClean="0">
                <a:latin typeface="Segoe"/>
                <a:ea typeface="ＭＳ ゴシック"/>
              </a:rPr>
            </a:br>
            <a:r>
              <a:rPr lang="en-US" b="0" i="0" u="none" strike="noStrike" baseline="0" smtClean="0">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8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981200"/>
            <a:ext cx="3810000" cy="2869171"/>
          </a:xfrm>
          <a:prstGeom prst="rect">
            <a:avLst/>
          </a:prstGeom>
        </p:spPr>
      </p:pic>
    </p:spTree>
    <p:extLst>
      <p:ext uri="{BB962C8B-B14F-4D97-AF65-F5344CB8AC3E}">
        <p14:creationId xmlns:p14="http://schemas.microsoft.com/office/powerpoint/2010/main" val="41243461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a:t>
            </a:r>
            <a:r>
              <a:rPr lang="en-US" sz="2100" b="1" i="1" u="none" strike="noStrike" baseline="0" smtClean="0">
                <a:latin typeface="Segoe"/>
                <a:ea typeface="ＭＳ ゴシック"/>
              </a:rPr>
              <a:t>Exhibits Final</a:t>
            </a:r>
            <a:r>
              <a:rPr lang="en-US" sz="2100" b="0" i="0" u="none" strike="noStrike" baseline="0" smtClean="0">
                <a:latin typeface="Segoe"/>
                <a:ea typeface="ＭＳ ゴシック"/>
              </a:rPr>
              <a:t> </a:t>
            </a:r>
            <a:r>
              <a:rPr lang="en-US" sz="2100" b="1" i="1" u="none" strike="noStrike" baseline="0" smtClean="0">
                <a:latin typeface="Segoe"/>
                <a:ea typeface="ＭＳ ゴシック"/>
              </a:rPr>
              <a:t>Version 3</a:t>
            </a:r>
            <a:r>
              <a:rPr lang="en-US" sz="2100" b="0" i="0" u="none" strike="noStrike" baseline="0" smtClean="0">
                <a:latin typeface="Segoe"/>
                <a:ea typeface="ＭＳ ゴシック"/>
              </a:rPr>
              <a:t> presentation that is still open from the previous exercise.</a:t>
            </a:r>
          </a:p>
          <a:p>
            <a:pPr lvl="1" rtl="0"/>
            <a:r>
              <a:rPr lang="en-US" sz="2100" b="0" i="0" u="none" strike="noStrike" baseline="0" smtClean="0">
                <a:latin typeface="Segoe"/>
                <a:ea typeface="ＭＳ ゴシック"/>
              </a:rPr>
              <a:t>On the drawing on slide 8, format the </a:t>
            </a:r>
            <a:r>
              <a:rPr lang="en-US" sz="2100" b="0" i="1" u="none" strike="noStrike" baseline="0" smtClean="0">
                <a:latin typeface="Segoe"/>
                <a:ea typeface="ＭＳ ゴシック"/>
              </a:rPr>
              <a:t>Matthews Pike</a:t>
            </a:r>
            <a:r>
              <a:rPr lang="en-US" sz="2100" b="0" i="0" u="none" strike="noStrike" baseline="0" smtClean="0">
                <a:latin typeface="Segoe"/>
                <a:ea typeface="ＭＳ ゴシック"/>
              </a:rPr>
              <a:t> line and label as follows:</a:t>
            </a:r>
          </a:p>
          <a:p>
            <a:pPr marL="457200" lvl="1" indent="0" rtl="0">
              <a:buNone/>
            </a:pPr>
            <a:r>
              <a:rPr lang="en-US" sz="2100" b="0" i="0" u="none" strike="noStrike" baseline="0" smtClean="0">
                <a:latin typeface="Segoe"/>
                <a:ea typeface="ＭＳ ゴシック"/>
              </a:rPr>
              <a:t>a.</a:t>
            </a:r>
            <a:r>
              <a:rPr lang="en-US" sz="2100" b="0" i="0" u="none" strike="noStrike" baseline="0" smtClean="0">
                <a:latin typeface="Times New Roman"/>
                <a:ea typeface="ＭＳ ゴシック"/>
              </a:rPr>
              <a:t>	</a:t>
            </a: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vertical line</a:t>
            </a:r>
            <a:r>
              <a:rPr lang="en-US" sz="2100" b="0" i="0" u="none" strike="noStrike" baseline="0" smtClean="0">
                <a:latin typeface="Segoe"/>
                <a:ea typeface="ＭＳ ゴシック"/>
              </a:rPr>
              <a:t> that represents Matthews Pike</a:t>
            </a:r>
            <a:r>
              <a:rPr lang="en-US" sz="2100" b="0" i="0" u="none" strike="noStrike" baseline="0" smtClean="0">
                <a:latin typeface="Times New Roman"/>
                <a:ea typeface="ＭＳ ゴシック"/>
              </a:rPr>
              <a:t>.</a:t>
            </a:r>
          </a:p>
          <a:p>
            <a:pPr marL="457200" lvl="1" indent="0" rtl="0">
              <a:buNone/>
            </a:pPr>
            <a:r>
              <a:rPr lang="en-US" sz="2100" b="0" i="0" u="none" strike="noStrike" baseline="0" smtClean="0">
                <a:latin typeface="Segoe"/>
                <a:ea typeface="ＭＳ ゴシック"/>
              </a:rPr>
              <a:t>b.</a:t>
            </a:r>
            <a:r>
              <a:rPr lang="en-US" sz="2100" b="0" i="0" u="none" strike="noStrike" baseline="0" smtClean="0">
                <a:latin typeface="Times New Roman"/>
                <a:ea typeface="ＭＳ ゴシック"/>
              </a:rPr>
              <a:t>	</a:t>
            </a:r>
            <a:r>
              <a:rPr lang="en-US" sz="2100" b="0" i="0" u="none" strike="noStrike" baseline="0" smtClean="0">
                <a:latin typeface="Segoe"/>
                <a:ea typeface="ＭＳ ゴシック"/>
              </a:rPr>
              <a:t>On the Drawing Tools Format tab, click the </a:t>
            </a:r>
            <a:r>
              <a:rPr lang="en-US" sz="2100" b="1" i="0" u="none" strike="noStrike" baseline="0" smtClean="0">
                <a:latin typeface="Segoe"/>
                <a:ea typeface="ＭＳ ゴシック"/>
              </a:rPr>
              <a:t>Shape Outline</a:t>
            </a:r>
            <a:r>
              <a:rPr lang="en-US" sz="2100" b="0" i="0" u="none" strike="noStrike" baseline="0" smtClean="0">
                <a:latin typeface="Segoe"/>
                <a:ea typeface="ＭＳ ゴシック"/>
              </a:rPr>
              <a:t> button, and then click the </a:t>
            </a:r>
            <a:r>
              <a:rPr lang="en-US" sz="2100" b="1" i="0" u="none" strike="noStrike" baseline="0" smtClean="0">
                <a:latin typeface="Segoe"/>
                <a:ea typeface="ＭＳ ゴシック"/>
              </a:rPr>
              <a:t>Gold, Accent 3</a:t>
            </a:r>
            <a:r>
              <a:rPr lang="en-US" sz="2100" b="0" i="0" u="none" strike="noStrike" baseline="0" smtClean="0">
                <a:latin typeface="Segoe"/>
                <a:ea typeface="ＭＳ ゴシック"/>
              </a:rPr>
              <a:t> theme color.</a:t>
            </a:r>
          </a:p>
          <a:p>
            <a:pPr marL="457200" lvl="1" indent="0" rtl="0">
              <a:buNone/>
            </a:pPr>
            <a:r>
              <a:rPr lang="en-US" sz="2100" b="0" i="0" u="none" strike="noStrike" baseline="0" smtClean="0">
                <a:latin typeface="Segoe"/>
                <a:ea typeface="ＭＳ ゴシック"/>
              </a:rPr>
              <a:t>c.</a:t>
            </a:r>
            <a:r>
              <a:rPr lang="en-US" sz="2100" b="0" i="0" u="none" strike="noStrike" baseline="0" smtClean="0">
                <a:latin typeface="Times New Roman"/>
                <a:ea typeface="ＭＳ ゴシック"/>
              </a:rPr>
              <a:t>	</a:t>
            </a: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Shape Outline</a:t>
            </a:r>
            <a:r>
              <a:rPr lang="en-US" sz="2100" b="0" i="0" u="none" strike="noStrike" baseline="0" smtClean="0">
                <a:latin typeface="Segoe"/>
                <a:ea typeface="ＭＳ ゴシック"/>
              </a:rPr>
              <a:t> button again, point to </a:t>
            </a:r>
            <a:r>
              <a:rPr lang="en-US" sz="2100" b="1" i="0" u="none" strike="noStrike" baseline="0" smtClean="0">
                <a:latin typeface="Segoe"/>
                <a:ea typeface="ＭＳ ゴシック"/>
              </a:rPr>
              <a:t>Weight</a:t>
            </a:r>
            <a:r>
              <a:rPr lang="en-US" sz="2100" b="0" i="0" u="none" strike="noStrike" baseline="0" smtClean="0">
                <a:latin typeface="Segoe"/>
                <a:ea typeface="ＭＳ ゴシック"/>
              </a:rPr>
              <a:t>, and click </a:t>
            </a:r>
            <a:r>
              <a:rPr lang="en-US" sz="2100" b="1" i="0" u="none" strike="noStrike" baseline="0" smtClean="0">
                <a:latin typeface="Segoe"/>
                <a:ea typeface="ＭＳ ゴシック"/>
              </a:rPr>
              <a:t>6 pt</a:t>
            </a:r>
            <a:r>
              <a:rPr lang="en-US" sz="2100" b="0" i="0" u="none" strike="noStrike" baseline="0" smtClean="0">
                <a:latin typeface="Times New Roman"/>
                <a:ea typeface="ＭＳ ゴシック"/>
              </a:rPr>
              <a:t>.</a:t>
            </a:r>
          </a:p>
          <a:p>
            <a:pPr marL="457200" lvl="1" indent="0" rtl="0">
              <a:buNone/>
            </a:pPr>
            <a:r>
              <a:rPr lang="en-US" sz="2100" b="0" i="0" u="none" strike="noStrike" baseline="0" smtClean="0">
                <a:latin typeface="Segoe"/>
                <a:ea typeface="ＭＳ ゴシック"/>
              </a:rPr>
              <a:t>d.</a:t>
            </a:r>
            <a:r>
              <a:rPr lang="en-US" sz="2100" b="0" i="0" u="none" strike="noStrike" baseline="0" smtClean="0">
                <a:latin typeface="Times New Roman"/>
                <a:ea typeface="ＭＳ ゴシック"/>
              </a:rPr>
              <a:t>	</a:t>
            </a:r>
            <a:r>
              <a:rPr lang="en-US" sz="2100" b="0" i="0" u="none" strike="noStrike" baseline="0" smtClean="0">
                <a:latin typeface="Segoe"/>
                <a:ea typeface="ＭＳ ゴシック"/>
              </a:rPr>
              <a:t>Click the </a:t>
            </a:r>
            <a:r>
              <a:rPr lang="en-US" sz="2100" b="1" i="0" u="none" strike="noStrike" baseline="0" smtClean="0">
                <a:latin typeface="Segoe"/>
                <a:ea typeface="ＭＳ ゴシック"/>
              </a:rPr>
              <a:t>outside border</a:t>
            </a:r>
            <a:r>
              <a:rPr lang="en-US" sz="2100" b="0" i="0" u="none" strike="noStrike" baseline="0" smtClean="0">
                <a:latin typeface="Segoe"/>
                <a:ea typeface="ＭＳ ゴシック"/>
              </a:rPr>
              <a:t> of the Matthews Pike text box to select all content in the text box, and on the Home tab, click </a:t>
            </a:r>
            <a:r>
              <a:rPr lang="en-US" sz="2100" b="1" i="0" u="none" strike="noStrike" baseline="0" smtClean="0">
                <a:latin typeface="Segoe"/>
                <a:ea typeface="ＭＳ ゴシック"/>
              </a:rPr>
              <a:t>Font Color</a:t>
            </a:r>
            <a:r>
              <a:rPr lang="en-US" sz="2100" b="0" i="0" u="none" strike="noStrike" baseline="0" smtClean="0">
                <a:latin typeface="Segoe"/>
                <a:ea typeface="ＭＳ ゴシック"/>
              </a:rPr>
              <a:t>, and click </a:t>
            </a:r>
            <a:r>
              <a:rPr lang="en-US" sz="2100" b="1" i="0" u="none" strike="noStrike" baseline="0" smtClean="0">
                <a:latin typeface="Segoe"/>
                <a:ea typeface="ＭＳ ゴシック"/>
              </a:rPr>
              <a:t>Black, Background 1</a:t>
            </a:r>
            <a:r>
              <a:rPr lang="en-US" sz="2100"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3179461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Format Shapes</a:t>
            </a:r>
          </a:p>
        </p:txBody>
      </p:sp>
      <p:sp>
        <p:nvSpPr>
          <p:cNvPr id="3" name="Text Placeholder 2"/>
          <p:cNvSpPr>
            <a:spLocks noGrp="1"/>
          </p:cNvSpPr>
          <p:nvPr>
            <p:ph type="body" idx="1"/>
          </p:nvPr>
        </p:nvSpPr>
        <p:spPr/>
        <p:txBody>
          <a:bodyPr/>
          <a:lstStyle/>
          <a:p>
            <a:pPr marL="457200" lvl="1" indent="0" rtl="0">
              <a:buNone/>
            </a:pPr>
            <a:r>
              <a:rPr lang="en-US" b="0" i="0" u="none" strike="noStrike" baseline="0" smtClean="0">
                <a:latin typeface="Segoe"/>
                <a:ea typeface="ＭＳ ゴシック"/>
              </a:rPr>
              <a:t>e.</a:t>
            </a:r>
            <a:r>
              <a:rPr lang="en-US" b="0" i="0" u="none" strike="noStrike" baseline="0" smtClean="0">
                <a:latin typeface="Times New Roman"/>
                <a:ea typeface="ＭＳ ゴシック"/>
              </a:rPr>
              <a:t>	</a:t>
            </a:r>
            <a:r>
              <a:rPr lang="en-US" b="0" i="0" u="none" strike="noStrike" baseline="0" smtClean="0">
                <a:latin typeface="Segoe"/>
                <a:ea typeface="ＭＳ ゴシック"/>
              </a:rPr>
              <a:t>With the text box still selected, click the </a:t>
            </a:r>
            <a:r>
              <a:rPr lang="en-US" b="1" i="0" u="none" strike="noStrike" baseline="0" smtClean="0">
                <a:latin typeface="Segoe"/>
                <a:ea typeface="ＭＳ ゴシック"/>
              </a:rPr>
              <a:t>Shape Fill</a:t>
            </a:r>
            <a:r>
              <a:rPr lang="en-US" b="0" i="0" u="none" strike="noStrike" baseline="0" smtClean="0">
                <a:latin typeface="Segoe"/>
                <a:ea typeface="ＭＳ ゴシック"/>
              </a:rPr>
              <a:t> button, and then click </a:t>
            </a:r>
            <a:r>
              <a:rPr lang="en-US" b="1" i="0" u="none" strike="noStrike" baseline="0" smtClean="0">
                <a:latin typeface="Segoe"/>
                <a:ea typeface="ＭＳ ゴシック"/>
              </a:rPr>
              <a:t>White, Text 1</a:t>
            </a:r>
            <a:r>
              <a:rPr lang="en-US" b="0" i="0" u="none" strike="noStrike" baseline="0" smtClean="0">
                <a:solidFill>
                  <a:srgbClr val="000000"/>
                </a:solidFill>
                <a:latin typeface="Times New Roman"/>
                <a:ea typeface="ＭＳ ゴシック"/>
              </a:rPr>
              <a:t>.</a:t>
            </a:r>
          </a:p>
          <a:p>
            <a:pPr marL="457200" lvl="1" indent="0" rtl="0">
              <a:buNone/>
            </a:pPr>
            <a:r>
              <a:rPr lang="en-US" b="0" i="0" u="none" strike="noStrike" baseline="0" smtClean="0">
                <a:latin typeface="Segoe"/>
                <a:ea typeface="ＭＳ ゴシック"/>
              </a:rPr>
              <a:t>f.	Drag the </a:t>
            </a:r>
            <a:r>
              <a:rPr lang="en-US" b="1" i="0" u="none" strike="noStrike" baseline="0" smtClean="0">
                <a:latin typeface="Segoe"/>
                <a:ea typeface="ＭＳ ゴシック"/>
              </a:rPr>
              <a:t>text box</a:t>
            </a:r>
            <a:r>
              <a:rPr lang="en-US" b="0" i="0" u="none" strike="noStrike" baseline="0" smtClean="0">
                <a:latin typeface="Segoe"/>
                <a:ea typeface="ＭＳ ゴシック"/>
              </a:rPr>
              <a:t> to the left slightly if needed so that it does not overlap the vertical line.</a:t>
            </a:r>
          </a:p>
          <a:p>
            <a:pPr lvl="1" rtl="0">
              <a:buFont typeface="+mj-lt"/>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horizontal line</a:t>
            </a:r>
            <a:r>
              <a:rPr lang="en-US" b="0" i="0" u="none" strike="noStrike" baseline="0" smtClean="0">
                <a:latin typeface="Segoe"/>
                <a:ea typeface="ＭＳ ゴシック"/>
              </a:rPr>
              <a:t> and repeat </a:t>
            </a:r>
            <a:r>
              <a:rPr lang="en-US" b="1" i="0" u="none" strike="noStrike" baseline="0" smtClean="0">
                <a:latin typeface="Segoe"/>
                <a:ea typeface="ＭＳ ゴシック"/>
              </a:rPr>
              <a:t>steps 1a</a:t>
            </a:r>
            <a:r>
              <a:rPr lang="en-US" b="1" i="0" u="none" strike="noStrike" baseline="0" smtClean="0">
                <a:solidFill>
                  <a:srgbClr val="000000"/>
                </a:solidFill>
                <a:latin typeface="Times New Roman"/>
                <a:ea typeface="ＭＳ ゴシック"/>
              </a:rPr>
              <a:t>-</a:t>
            </a:r>
            <a:r>
              <a:rPr lang="en-US" b="1" i="0" u="none" strike="noStrike" baseline="0" smtClean="0">
                <a:solidFill>
                  <a:srgbClr val="000000"/>
                </a:solidFill>
                <a:latin typeface="Segoe"/>
                <a:ea typeface="ＭＳ ゴシック"/>
              </a:rPr>
              <a:t>1c </a:t>
            </a:r>
            <a:r>
              <a:rPr lang="en-US" b="0" i="0" u="none" strike="noStrike" baseline="0" smtClean="0">
                <a:solidFill>
                  <a:srgbClr val="000000"/>
                </a:solidFill>
                <a:latin typeface="Segoe"/>
                <a:ea typeface="ＭＳ ゴシック"/>
              </a:rPr>
              <a:t>to format the line with the </a:t>
            </a:r>
            <a:r>
              <a:rPr lang="en-US" b="1" i="0" u="none" strike="noStrike" baseline="0" smtClean="0">
                <a:solidFill>
                  <a:srgbClr val="000000"/>
                </a:solidFill>
                <a:latin typeface="Segoe"/>
                <a:ea typeface="ＭＳ ゴシック"/>
              </a:rPr>
              <a:t>White, Text 1, darker 35%</a:t>
            </a:r>
            <a:r>
              <a:rPr lang="en-US" b="0" i="0" u="none" strike="noStrike" baseline="0" smtClean="0">
                <a:solidFill>
                  <a:srgbClr val="000000"/>
                </a:solidFill>
                <a:latin typeface="Segoe"/>
                <a:ea typeface="ＭＳ ゴシック"/>
              </a:rPr>
              <a:t> theme color and </a:t>
            </a:r>
            <a:r>
              <a:rPr lang="en-US" b="1" i="0" u="none" strike="noStrike" baseline="0" smtClean="0">
                <a:solidFill>
                  <a:srgbClr val="000000"/>
                </a:solidFill>
                <a:latin typeface="Segoe"/>
                <a:ea typeface="ＭＳ ゴシック"/>
              </a:rPr>
              <a:t>6 pt.</a:t>
            </a:r>
            <a:r>
              <a:rPr lang="en-US" b="0" i="0" u="none" strike="noStrike" baseline="0" smtClean="0">
                <a:solidFill>
                  <a:srgbClr val="000000"/>
                </a:solidFill>
                <a:latin typeface="Segoe"/>
                <a:ea typeface="ＭＳ ゴシック"/>
              </a:rPr>
              <a:t> weight. (Do not worry if the street overlaps over the </a:t>
            </a:r>
            <a:r>
              <a:rPr lang="en-US" b="0" i="1" u="none" strike="noStrike" baseline="0" smtClean="0">
                <a:solidFill>
                  <a:srgbClr val="000000"/>
                </a:solidFill>
                <a:latin typeface="Segoe"/>
                <a:ea typeface="ＭＳ ゴシック"/>
              </a:rPr>
              <a:t>Matthews Pike</a:t>
            </a:r>
            <a:r>
              <a:rPr lang="en-US" b="0" i="0" u="none" strike="noStrike" baseline="0" smtClean="0">
                <a:solidFill>
                  <a:srgbClr val="000000"/>
                </a:solidFill>
                <a:latin typeface="Segoe"/>
                <a:ea typeface="ＭＳ ゴシック"/>
              </a:rPr>
              <a:t> text box. You will learn to fix this problem in a later exercise.)</a:t>
            </a:r>
          </a:p>
          <a:p>
            <a:pPr lvl="1" rtl="0">
              <a:buAutoNum type="arabicPeriod" startAt="2"/>
            </a:pPr>
            <a:r>
              <a:rPr lang="en-US" b="0" i="0" u="none" strike="noStrike" baseline="0" smtClean="0">
                <a:latin typeface="Segoe"/>
                <a:ea typeface="ＭＳ ゴシック"/>
              </a:rPr>
              <a:t>Click the </a:t>
            </a:r>
            <a:r>
              <a:rPr lang="en-US" b="1" i="0" u="none" strike="noStrike" baseline="0" smtClean="0">
                <a:latin typeface="Segoe"/>
                <a:ea typeface="ＭＳ ゴシック"/>
              </a:rPr>
              <a:t>diagonal Magnolia Parkway</a:t>
            </a:r>
            <a:r>
              <a:rPr lang="en-US" b="0" i="0" u="none" strike="noStrike" baseline="0" smtClean="0">
                <a:latin typeface="Segoe"/>
                <a:ea typeface="ＭＳ ゴシック"/>
              </a:rPr>
              <a:t> line, click the </a:t>
            </a:r>
            <a:r>
              <a:rPr lang="en-US" b="1" i="0" u="none" strike="noStrike" baseline="0" smtClean="0">
                <a:latin typeface="Segoe"/>
                <a:ea typeface="ＭＳ ゴシック"/>
              </a:rPr>
              <a:t>Shape Outline</a:t>
            </a:r>
            <a:r>
              <a:rPr lang="en-US" b="0" i="0" u="none" strike="noStrike" baseline="0" smtClean="0">
                <a:latin typeface="Segoe"/>
                <a:ea typeface="ＭＳ ゴシック"/>
              </a:rPr>
              <a:t> button, point to </a:t>
            </a:r>
            <a:r>
              <a:rPr lang="en-US" b="1" i="0" u="none" strike="noStrike" baseline="0" smtClean="0">
                <a:latin typeface="Segoe"/>
                <a:ea typeface="ＭＳ ゴシック"/>
              </a:rPr>
              <a:t>Weight</a:t>
            </a:r>
            <a:r>
              <a:rPr lang="en-US" b="0" i="0" u="none" strike="noStrike" baseline="0" smtClean="0">
                <a:latin typeface="Segoe"/>
                <a:ea typeface="ＭＳ ゴシック"/>
              </a:rPr>
              <a:t>, and click </a:t>
            </a:r>
            <a:r>
              <a:rPr lang="en-US" b="1" i="0" u="none" strike="noStrike" baseline="0" smtClean="0">
                <a:latin typeface="Segoe"/>
                <a:ea typeface="ＭＳ ゴシック"/>
              </a:rPr>
              <a:t>6 pt</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7978878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Format the Magnolia Parkway</a:t>
            </a:r>
            <a:r>
              <a:rPr lang="en-US" b="1" i="0" u="none" strike="noStrike" baseline="0" smtClean="0">
                <a:latin typeface="Segoe"/>
                <a:ea typeface="ＭＳ ゴシック"/>
              </a:rPr>
              <a:t> </a:t>
            </a:r>
            <a:r>
              <a:rPr lang="en-US" b="0" i="0" u="none" strike="noStrike" baseline="0" smtClean="0">
                <a:solidFill>
                  <a:srgbClr val="000000"/>
                </a:solidFill>
                <a:latin typeface="Segoe"/>
                <a:ea typeface="ＭＳ ゴシック"/>
              </a:rPr>
              <a:t>text box following steps 1d</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and 1e to change text to black and the fill to white.</a:t>
            </a:r>
          </a:p>
          <a:p>
            <a:pPr lvl="1" rtl="0">
              <a:buAutoNum type="arabicPeriod" startAt="4"/>
            </a:pPr>
            <a:r>
              <a:rPr lang="en-US" b="0" i="0" u="none" strike="noStrike" baseline="0" smtClean="0">
                <a:latin typeface="Segoe"/>
                <a:ea typeface="ＭＳ ゴシック"/>
              </a:rPr>
              <a:t>Format the</a:t>
            </a:r>
            <a:r>
              <a:rPr lang="en-US" b="1" i="0" u="none" strike="noStrike" baseline="0" smtClean="0">
                <a:latin typeface="Segoe"/>
                <a:ea typeface="ＭＳ ゴシック"/>
              </a:rPr>
              <a:t> </a:t>
            </a:r>
            <a:r>
              <a:rPr lang="en-US" b="0" i="0" u="none" strike="noStrike" baseline="0" smtClean="0">
                <a:latin typeface="Segoe"/>
                <a:ea typeface="ＭＳ ゴシック"/>
              </a:rPr>
              <a:t>other shapes</a:t>
            </a:r>
            <a:r>
              <a:rPr lang="en-US" b="1" i="0" u="none" strike="noStrike" baseline="0" smtClean="0">
                <a:latin typeface="Segoe"/>
                <a:ea typeface="ＭＳ ゴシック"/>
              </a:rPr>
              <a:t> </a:t>
            </a:r>
            <a:r>
              <a:rPr lang="en-US" b="0" i="0" u="none" strike="noStrike" baseline="0" smtClean="0">
                <a:latin typeface="Segoe"/>
                <a:ea typeface="ＭＳ ゴシック"/>
              </a:rPr>
              <a:t>as follows:</a:t>
            </a:r>
          </a:p>
          <a:p>
            <a:pPr marL="457200" lvl="1" indent="0" rtl="0">
              <a:buNone/>
            </a:pPr>
            <a:r>
              <a:rPr lang="en-US" b="0" i="0" u="none" strike="noStrike" baseline="0" smtClean="0">
                <a:latin typeface="Segoe"/>
                <a:ea typeface="ＭＳ ゴシック"/>
              </a:rPr>
              <a:t>a.</a:t>
            </a:r>
            <a:r>
              <a:rPr lang="en-US" b="0" i="0" u="none" strike="noStrike" baseline="0" smtClean="0">
                <a:latin typeface="Times New Roman"/>
                <a:ea typeface="ＭＳ ゴシック"/>
              </a:rPr>
              <a:t>	</a:t>
            </a:r>
            <a:r>
              <a:rPr lang="en-US" b="0" i="0" u="none" strike="noStrike" baseline="0" smtClean="0">
                <a:latin typeface="Segoe"/>
                <a:ea typeface="ＭＳ ゴシック"/>
              </a:rPr>
              <a:t>Click the West Bank Center shape above the horizontal street, hold down Shift, and click each additional filled shape until all are selected. (Do </a:t>
            </a:r>
            <a:r>
              <a:rPr lang="en-US" b="0" i="1" u="none" strike="noStrike" baseline="0" smtClean="0">
                <a:latin typeface="Segoe"/>
                <a:ea typeface="ＭＳ ゴシック"/>
              </a:rPr>
              <a:t>not</a:t>
            </a:r>
            <a:r>
              <a:rPr lang="en-US" b="0" i="0" u="none" strike="noStrike" baseline="0" smtClean="0">
                <a:latin typeface="Segoe"/>
                <a:ea typeface="ＭＳ ゴシック"/>
              </a:rPr>
              <a:t> click any of the lines or the street name text boxes.)</a:t>
            </a:r>
          </a:p>
          <a:p>
            <a:pPr marL="457200" lvl="1" indent="0" rtl="0">
              <a:buNone/>
            </a:pPr>
            <a:r>
              <a:rPr lang="en-US" b="0" i="0" u="none" strike="noStrike" baseline="0" smtClean="0">
                <a:latin typeface="Segoe"/>
                <a:ea typeface="ＭＳ ゴシック"/>
              </a:rPr>
              <a:t>b.</a:t>
            </a:r>
            <a:r>
              <a:rPr lang="en-US" b="0" i="0" u="none" strike="noStrike" baseline="0" smtClean="0">
                <a:latin typeface="Times New Roman"/>
                <a:ea typeface="ＭＳ ゴシック"/>
              </a:rPr>
              <a:t>	</a:t>
            </a:r>
            <a:r>
              <a:rPr lang="en-US" b="0" i="0" u="none" strike="noStrike" baseline="0" smtClean="0">
                <a:latin typeface="Segoe"/>
                <a:ea typeface="ＭＳ ゴシック"/>
              </a:rPr>
              <a:t>Click Shape Outline, and then click No Outline. You have removed outlines from the selected shapes.</a:t>
            </a:r>
          </a:p>
          <a:p>
            <a:pPr marL="457200" lvl="1" indent="0" rtl="0">
              <a:buNone/>
            </a:pPr>
            <a:r>
              <a:rPr lang="en-US" b="0" i="0" u="none" strike="noStrike" baseline="0" smtClean="0">
                <a:latin typeface="Segoe"/>
                <a:ea typeface="ＭＳ ゴシック"/>
              </a:rPr>
              <a:t>c.</a:t>
            </a:r>
            <a:r>
              <a:rPr lang="en-US" b="0" i="0" u="none" strike="noStrike" baseline="0" smtClean="0">
                <a:latin typeface="Times New Roman"/>
                <a:ea typeface="ＭＳ ゴシック"/>
              </a:rPr>
              <a:t>	</a:t>
            </a:r>
            <a:r>
              <a:rPr lang="en-US" b="0" i="0" u="none" strike="noStrike" baseline="0" smtClean="0">
                <a:latin typeface="Segoe"/>
                <a:ea typeface="ＭＳ ゴシック"/>
              </a:rPr>
              <a:t>Click the More button in the Shape Styles group, and click the Intense Effect - Black, Dark 1 effect (the first style in the last row).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spTree>
    <p:extLst>
      <p:ext uri="{BB962C8B-B14F-4D97-AF65-F5344CB8AC3E}">
        <p14:creationId xmlns:p14="http://schemas.microsoft.com/office/powerpoint/2010/main" val="13837476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Format Shapes</a:t>
            </a:r>
          </a:p>
        </p:txBody>
      </p:sp>
      <p:sp>
        <p:nvSpPr>
          <p:cNvPr id="3" name="Text Placeholder 2"/>
          <p:cNvSpPr>
            <a:spLocks noGrp="1"/>
          </p:cNvSpPr>
          <p:nvPr>
            <p:ph type="body" idx="1"/>
          </p:nvPr>
        </p:nvSpPr>
        <p:spPr/>
        <p:txBody>
          <a:bodyPr/>
          <a:lstStyle/>
          <a:p>
            <a:pPr marL="457200" lvl="1" indent="0" rtl="0">
              <a:buNone/>
            </a:pPr>
            <a:r>
              <a:rPr lang="en-US" b="0" i="0" u="none" strike="noStrike" baseline="0" smtClean="0">
                <a:latin typeface="Segoe"/>
                <a:ea typeface="ＭＳ ゴシック"/>
              </a:rPr>
              <a:t>d.	Click away from the shapes to deselect them all, and then click the Baldwin Museum shape to select it.</a:t>
            </a:r>
          </a:p>
          <a:p>
            <a:pPr marL="457200" lvl="1" indent="0" rtl="0">
              <a:buNone/>
            </a:pPr>
            <a:r>
              <a:rPr lang="en-US" b="0" i="0" u="none" strike="noStrike" baseline="0" smtClean="0">
                <a:latin typeface="Segoe"/>
                <a:ea typeface="ＭＳ ゴシック"/>
              </a:rPr>
              <a:t>e.	On the Drawing Tools Format tab, click Shape Fill, and click Pink, Accent 2, Darker 25%</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f.	Click Shape Effects, point to Preset, and click Preset 1</a:t>
            </a:r>
            <a:r>
              <a:rPr lang="en-US" b="0" i="0" u="none" strike="noStrike" baseline="0" smtClean="0">
                <a:latin typeface="Times New Roman"/>
                <a:ea typeface="ＭＳ ゴシック"/>
              </a:rPr>
              <a:t>.</a:t>
            </a:r>
          </a:p>
          <a:p>
            <a:pPr lvl="1">
              <a:buFont typeface="+mj-lt"/>
              <a:buAutoNum type="arabicPeriod" startAt="6"/>
            </a:pPr>
            <a:r>
              <a:rPr lang="en-US">
                <a:latin typeface="Segoe"/>
                <a:ea typeface="ＭＳ ゴシック"/>
              </a:rPr>
              <a:t>Apply a textu</a:t>
            </a:r>
            <a:r>
              <a:rPr lang="en-US">
                <a:solidFill>
                  <a:srgbClr val="000000"/>
                </a:solidFill>
                <a:latin typeface="Segoe"/>
                <a:ea typeface="ＭＳ ゴシック"/>
              </a:rPr>
              <a:t>re</a:t>
            </a:r>
            <a:r>
              <a:rPr lang="en-US">
                <a:solidFill>
                  <a:srgbClr val="000000"/>
                </a:solidFill>
                <a:latin typeface="Times New Roman"/>
                <a:ea typeface="ＭＳ ゴシック"/>
              </a:rPr>
              <a:t> </a:t>
            </a:r>
            <a:r>
              <a:rPr lang="en-US">
                <a:solidFill>
                  <a:srgbClr val="000000"/>
                </a:solidFill>
                <a:latin typeface="Segoe"/>
                <a:ea typeface="ＭＳ ゴシック"/>
              </a:rPr>
              <a:t>to the Magnolia Lake shape by doing the following:</a:t>
            </a:r>
          </a:p>
          <a:p>
            <a:pPr marL="457200" lvl="1" indent="0">
              <a:buNone/>
            </a:pPr>
            <a:r>
              <a:rPr lang="en-US">
                <a:solidFill>
                  <a:srgbClr val="000000"/>
                </a:solidFill>
                <a:latin typeface="Segoe"/>
                <a:ea typeface="ＭＳ ゴシック"/>
              </a:rPr>
              <a:t>a.</a:t>
            </a:r>
            <a:r>
              <a:rPr lang="en-US">
                <a:solidFill>
                  <a:srgbClr val="000000"/>
                </a:solidFill>
                <a:latin typeface="Times New Roman"/>
                <a:ea typeface="ＭＳ ゴシック"/>
              </a:rPr>
              <a:t>	</a:t>
            </a:r>
            <a:r>
              <a:rPr lang="en-US">
                <a:solidFill>
                  <a:srgbClr val="000000"/>
                </a:solidFill>
                <a:latin typeface="Segoe"/>
                <a:ea typeface="ＭＳ ゴシック"/>
              </a:rPr>
              <a:t>Click the Magnolia Lak</a:t>
            </a:r>
            <a:r>
              <a:rPr lang="en-US">
                <a:latin typeface="Segoe"/>
                <a:ea typeface="ＭＳ ゴシック"/>
              </a:rPr>
              <a:t>e shape</a:t>
            </a:r>
            <a:r>
              <a:rPr lang="en-US">
                <a:latin typeface="Times New Roman"/>
                <a:ea typeface="ＭＳ ゴシック"/>
              </a:rPr>
              <a:t>.</a:t>
            </a:r>
          </a:p>
          <a:p>
            <a:pPr marL="457200" lvl="1" indent="0">
              <a:buNone/>
            </a:pPr>
            <a:r>
              <a:rPr lang="en-US">
                <a:latin typeface="Segoe"/>
                <a:ea typeface="ＭＳ ゴシック"/>
              </a:rPr>
              <a:t>b. 	On the Drawing Tools Format tab, click Shape Fill, point to Texture, and click the Water Droplets texture.</a:t>
            </a:r>
          </a:p>
          <a:p>
            <a:pPr marL="457200" lvl="1" indent="0">
              <a:buNone/>
            </a:pPr>
            <a:r>
              <a:rPr lang="en-US">
                <a:latin typeface="Segoe"/>
                <a:ea typeface="ＭＳ ゴシック"/>
              </a:rPr>
              <a:t>c. 	Click the Text Fill button's arrow to open its palette and click Black, Background 1. </a:t>
            </a:r>
          </a:p>
          <a:p>
            <a:pPr marL="457200" lvl="1" indent="0" rtl="0">
              <a:buNone/>
            </a:pP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1893013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Format Shapes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away from the </a:t>
            </a:r>
            <a:br>
              <a:rPr lang="en-US" b="0" i="0" u="none" strike="noStrike" baseline="0" smtClean="0">
                <a:latin typeface="Segoe"/>
                <a:ea typeface="ＭＳ ゴシック"/>
              </a:rPr>
            </a:br>
            <a:r>
              <a:rPr lang="en-US" b="0" i="0" u="none" strike="noStrike" baseline="0" smtClean="0">
                <a:latin typeface="Segoe"/>
                <a:ea typeface="ＭＳ ゴシック"/>
              </a:rPr>
              <a:t>Magnolia Lake shape </a:t>
            </a:r>
            <a:br>
              <a:rPr lang="en-US" b="0" i="0" u="none" strike="noStrike" baseline="0" smtClean="0">
                <a:latin typeface="Segoe"/>
                <a:ea typeface="ＭＳ ゴシック"/>
              </a:rPr>
            </a:br>
            <a:r>
              <a:rPr lang="en-US" b="0" i="0" u="none" strike="noStrike" baseline="0" smtClean="0">
                <a:latin typeface="Segoe"/>
                <a:ea typeface="ＭＳ ゴシック"/>
              </a:rPr>
              <a:t>to deselect it. Your </a:t>
            </a:r>
            <a:br>
              <a:rPr lang="en-US" b="0" i="0" u="none" strike="noStrike" baseline="0" smtClean="0">
                <a:latin typeface="Segoe"/>
                <a:ea typeface="ＭＳ ゴシック"/>
              </a:rPr>
            </a:br>
            <a:r>
              <a:rPr lang="en-US" b="0" i="0" u="none" strike="noStrike" baseline="0" smtClean="0">
                <a:latin typeface="Segoe"/>
                <a:ea typeface="ＭＳ ゴシック"/>
              </a:rPr>
              <a:t>map should look </a:t>
            </a:r>
            <a:br>
              <a:rPr lang="en-US" b="0" i="0" u="none" strike="noStrike" baseline="0" smtClean="0">
                <a:latin typeface="Segoe"/>
                <a:ea typeface="ＭＳ ゴシック"/>
              </a:rPr>
            </a:br>
            <a:r>
              <a:rPr lang="en-US" b="0" i="0" u="none" strike="noStrike" baseline="0" smtClean="0">
                <a:latin typeface="Segoe"/>
                <a:ea typeface="ＭＳ ゴシック"/>
              </a:rPr>
              <a:t>similar to the figure </a:t>
            </a:r>
            <a:br>
              <a:rPr lang="en-US" b="0" i="0" u="none" strike="noStrike" baseline="0" smtClean="0">
                <a:latin typeface="Segoe"/>
                <a:ea typeface="ＭＳ ゴシック"/>
              </a:rPr>
            </a:br>
            <a:r>
              <a:rPr lang="en-US" b="0" i="0" u="none" strike="noStrike" baseline="0" smtClean="0">
                <a:latin typeface="Segoe"/>
                <a:ea typeface="ＭＳ ゴシック"/>
              </a:rPr>
              <a:t>at right.</a:t>
            </a:r>
          </a:p>
          <a:p>
            <a:pPr lvl="1" rtl="0">
              <a:buFont typeface="+mj-lt"/>
              <a:buAutoNum type="arabicPeriod" startAt="7"/>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a:t>
            </a:r>
            <a:br>
              <a:rPr lang="en-US" b="0" i="0" u="none" strike="noStrike" baseline="0" smtClean="0">
                <a:latin typeface="Segoe"/>
                <a:ea typeface="ＭＳ ゴシック"/>
              </a:rPr>
            </a:br>
            <a:r>
              <a:rPr lang="en-US" b="0" i="0" u="none" strike="noStrike" baseline="0" smtClean="0">
                <a:latin typeface="Segoe"/>
                <a:ea typeface="ＭＳ ゴシック"/>
              </a:rPr>
              <a:t>presentation open to </a:t>
            </a:r>
            <a:br>
              <a:rPr lang="en-US" b="0" i="0" u="none" strike="noStrike" baseline="0" smtClean="0">
                <a:latin typeface="Segoe"/>
                <a:ea typeface="ＭＳ ゴシック"/>
              </a:rPr>
            </a:br>
            <a:r>
              <a:rPr lang="en-US" b="0" i="0" u="none" strike="noStrike" baseline="0" smtClean="0">
                <a:latin typeface="Segoe"/>
                <a:ea typeface="ＭＳ ゴシック"/>
              </a:rPr>
              <a:t>use in the next exercise.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67</a:t>
            </a:fld>
            <a:endParaRPr lang="en-US" dirty="0"/>
          </a:p>
        </p:txBody>
      </p:sp>
      <p:pic>
        <p:nvPicPr>
          <p:cNvPr id="7" name="Picture 6" descr="08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547712" cy="3429000"/>
          </a:xfrm>
          <a:prstGeom prst="rect">
            <a:avLst/>
          </a:prstGeom>
        </p:spPr>
      </p:pic>
    </p:spTree>
    <p:extLst>
      <p:ext uri="{BB962C8B-B14F-4D97-AF65-F5344CB8AC3E}">
        <p14:creationId xmlns:p14="http://schemas.microsoft.com/office/powerpoint/2010/main" val="2220322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Shape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a:t>
            </a:r>
            <a:r>
              <a:rPr lang="en-US" b="0" i="0" u="none" strike="noStrike" baseline="0" smtClean="0">
                <a:latin typeface="Segoe"/>
                <a:ea typeface="ＭＳ ゴシック"/>
              </a:rPr>
              <a:t> </a:t>
            </a:r>
            <a:r>
              <a:rPr lang="en-US" b="1" i="1" u="none" strike="noStrike" baseline="0" smtClean="0">
                <a:latin typeface="Segoe"/>
                <a:ea typeface="ＭＳ ゴシック"/>
              </a:rPr>
              <a:t>Version 3</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1</a:t>
            </a:r>
            <a:r>
              <a:rPr lang="en-US" b="0" i="0" u="none" strike="noStrike" baseline="0" smtClean="0">
                <a:latin typeface="Segoe"/>
                <a:ea typeface="ＭＳ ゴシック"/>
              </a:rPr>
              <a:t>, and on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a:t>
            </a:r>
            <a:r>
              <a:rPr lang="en-US" b="1" i="0" u="none" strike="noStrike" baseline="0" smtClean="0">
                <a:latin typeface="Segoe"/>
                <a:ea typeface="ＭＳ ゴシック"/>
              </a:rPr>
              <a:t>Shapes</a:t>
            </a:r>
            <a:r>
              <a:rPr lang="en-US" b="0" i="0" u="none" strike="noStrike" baseline="0" smtClean="0">
                <a:latin typeface="Segoe"/>
                <a:ea typeface="ＭＳ ゴシック"/>
              </a:rPr>
              <a:t>, and then click the </a:t>
            </a:r>
            <a:r>
              <a:rPr lang="en-US" b="1" i="0" u="none" strike="noStrike" baseline="0" smtClean="0">
                <a:latin typeface="Segoe"/>
                <a:ea typeface="ＭＳ ゴシック"/>
              </a:rPr>
              <a:t>8-point Star</a:t>
            </a:r>
            <a:r>
              <a:rPr lang="en-US" b="0" i="0" u="none" strike="noStrike" baseline="0" smtClean="0">
                <a:latin typeface="Segoe"/>
                <a:ea typeface="ＭＳ ゴシック"/>
              </a:rPr>
              <a:t> in the Stars and Banners section of the shape list.</a:t>
            </a:r>
          </a:p>
          <a:p>
            <a:pPr lvl="1" rtl="0"/>
            <a:r>
              <a:rPr lang="en-US" b="0" i="0" u="none" strike="noStrike" baseline="0" smtClean="0">
                <a:latin typeface="Segoe"/>
                <a:ea typeface="ＭＳ ゴシック"/>
              </a:rPr>
              <a:t>Hold down the </a:t>
            </a:r>
            <a:r>
              <a:rPr lang="en-US" b="1" i="0" u="none" strike="noStrike" baseline="0" smtClean="0">
                <a:latin typeface="Segoe"/>
                <a:ea typeface="ＭＳ ゴシック"/>
              </a:rPr>
              <a:t>Shift</a:t>
            </a:r>
            <a:r>
              <a:rPr lang="en-US" b="0" i="0" u="none" strike="noStrike" baseline="0" smtClean="0">
                <a:latin typeface="Segoe"/>
                <a:ea typeface="ＭＳ ゴシック"/>
              </a:rPr>
              <a:t> key and drag on the </a:t>
            </a:r>
            <a:r>
              <a:rPr lang="en-US" b="1" i="0" u="none" strike="noStrike" baseline="0" smtClean="0">
                <a:latin typeface="Segoe"/>
                <a:ea typeface="ＭＳ ゴシック"/>
              </a:rPr>
              <a:t>slide</a:t>
            </a:r>
            <a:r>
              <a:rPr lang="en-US" b="0" i="0" u="none" strike="noStrike" baseline="0" smtClean="0">
                <a:latin typeface="Segoe"/>
                <a:ea typeface="ＭＳ ゴシック"/>
              </a:rPr>
              <a:t>, above the text, to </a:t>
            </a:r>
            <a:r>
              <a:rPr lang="en-US" b="1" i="0" u="none" strike="noStrike" baseline="0" smtClean="0">
                <a:latin typeface="Segoe"/>
                <a:ea typeface="ＭＳ ゴシック"/>
              </a:rPr>
              <a:t>draw a star </a:t>
            </a:r>
            <a:r>
              <a:rPr lang="en-US" b="0" i="0" u="none" strike="noStrike" baseline="0" smtClean="0">
                <a:latin typeface="Segoe"/>
                <a:ea typeface="ＭＳ ゴシック"/>
              </a:rPr>
              <a:t>that is approximately </a:t>
            </a:r>
            <a:r>
              <a:rPr lang="en-US" b="1" i="0" u="none" strike="noStrike" baseline="0" smtClean="0">
                <a:latin typeface="Segoe"/>
                <a:ea typeface="ＭＳ ゴシック"/>
              </a:rPr>
              <a:t>2”</a:t>
            </a:r>
            <a:r>
              <a:rPr lang="en-US" b="0" i="0" u="none" strike="noStrike" baseline="0" smtClean="0">
                <a:latin typeface="Segoe"/>
                <a:ea typeface="ＭＳ ゴシック"/>
              </a:rPr>
              <a:t> in both height and width.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837254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Shape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On the </a:t>
            </a:r>
            <a:r>
              <a:rPr lang="en-US" b="1" i="0" u="none" strike="noStrike" baseline="0" smtClean="0">
                <a:latin typeface="Segoe"/>
                <a:ea typeface="ＭＳ ゴシック"/>
              </a:rPr>
              <a:t>Insert</a:t>
            </a:r>
            <a:r>
              <a:rPr lang="en-US" b="0" i="0" u="none" strike="noStrike" baseline="0" smtClean="0">
                <a:latin typeface="Segoe"/>
                <a:ea typeface="ＭＳ ゴシック"/>
              </a:rPr>
              <a:t> tab, click </a:t>
            </a:r>
            <a:br>
              <a:rPr lang="en-US" b="0" i="0" u="none" strike="noStrike" baseline="0" smtClean="0">
                <a:latin typeface="Segoe"/>
                <a:ea typeface="ＭＳ ゴシック"/>
              </a:rPr>
            </a:br>
            <a:r>
              <a:rPr lang="en-US" b="1" i="0" u="none" strike="noStrike" baseline="0" smtClean="0">
                <a:latin typeface="Segoe"/>
                <a:ea typeface="ＭＳ ゴシック"/>
              </a:rPr>
              <a:t>Shapes</a:t>
            </a:r>
            <a:r>
              <a:rPr lang="en-US" b="0" i="0" u="none" strike="noStrike" baseline="0" smtClean="0">
                <a:latin typeface="Segoe"/>
                <a:ea typeface="ＭＳ ゴシック"/>
              </a:rPr>
              <a:t>, and then click </a:t>
            </a:r>
            <a:br>
              <a:rPr lang="en-US" b="0" i="0" u="none" strike="noStrike" baseline="0" smtClean="0">
                <a:latin typeface="Segoe"/>
                <a:ea typeface="ＭＳ ゴシック"/>
              </a:rPr>
            </a:br>
            <a:r>
              <a:rPr lang="en-US" b="0" i="0" u="none" strike="noStrike" baseline="0" smtClean="0">
                <a:latin typeface="Segoe"/>
                <a:ea typeface="ＭＳ ゴシック"/>
              </a:rPr>
              <a:t>the </a:t>
            </a:r>
            <a:r>
              <a:rPr lang="en-US" b="1" i="0" u="none" strike="noStrike" baseline="0" smtClean="0">
                <a:latin typeface="Segoe"/>
                <a:ea typeface="ＭＳ ゴシック"/>
              </a:rPr>
              <a:t>crescent moon </a:t>
            </a:r>
            <a:br>
              <a:rPr lang="en-US" b="1" i="0" u="none" strike="noStrike" baseline="0" smtClean="0">
                <a:latin typeface="Segoe"/>
                <a:ea typeface="ＭＳ ゴシック"/>
              </a:rPr>
            </a:br>
            <a:r>
              <a:rPr lang="en-US" b="1" i="0" u="none" strike="noStrike" baseline="0" smtClean="0">
                <a:latin typeface="Segoe"/>
                <a:ea typeface="ＭＳ ゴシック"/>
              </a:rPr>
              <a:t>shape</a:t>
            </a:r>
            <a:r>
              <a:rPr lang="en-US" b="0" i="0" u="none" strike="noStrike" baseline="0" smtClean="0">
                <a:latin typeface="Segoe"/>
                <a:ea typeface="ＭＳ ゴシック"/>
              </a:rPr>
              <a:t>. Drag to draw it </a:t>
            </a:r>
            <a:br>
              <a:rPr lang="en-US" b="0" i="0" u="none" strike="noStrike" baseline="0" smtClean="0">
                <a:latin typeface="Segoe"/>
                <a:ea typeface="ＭＳ ゴシック"/>
              </a:rPr>
            </a:br>
            <a:r>
              <a:rPr lang="en-US" b="0" i="0" u="none" strike="noStrike" baseline="0" smtClean="0">
                <a:latin typeface="Segoe"/>
                <a:ea typeface="ＭＳ ゴシック"/>
              </a:rPr>
              <a:t>over the </a:t>
            </a:r>
            <a:r>
              <a:rPr lang="en-US" b="1" i="0" u="none" strike="noStrike" baseline="0" smtClean="0">
                <a:latin typeface="Segoe"/>
                <a:ea typeface="ＭＳ ゴシック"/>
              </a:rPr>
              <a:t>8-point star</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(see the figure</a:t>
            </a:r>
            <a:r>
              <a:rPr lang="en-US" b="0" i="0" u="none" strike="noStrike" smtClean="0">
                <a:latin typeface="Segoe"/>
                <a:ea typeface="ＭＳ ゴシック"/>
              </a:rPr>
              <a:t> at right</a:t>
            </a:r>
            <a:r>
              <a:rPr lang="en-US" b="0" i="0" u="none" strike="noStrike" baseline="0" smtClean="0">
                <a:latin typeface="Segoe"/>
                <a:ea typeface="ＭＳ ゴシック"/>
              </a:rPr>
              <a:t>).</a:t>
            </a:r>
          </a:p>
          <a:p>
            <a:pPr lvl="1" rtl="0">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8-point star</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|hold down </a:t>
            </a:r>
            <a:r>
              <a:rPr lang="en-US" b="1" i="0" u="none" strike="noStrike" baseline="0" smtClean="0">
                <a:latin typeface="Segoe"/>
                <a:ea typeface="ＭＳ ゴシック"/>
              </a:rPr>
              <a:t>Shift</a:t>
            </a:r>
            <a:r>
              <a:rPr lang="en-US" b="0" i="0" u="none" strike="noStrike" baseline="0" smtClean="0">
                <a:latin typeface="Segoe"/>
                <a:ea typeface="ＭＳ ゴシック"/>
              </a:rPr>
              <a:t>, and </a:t>
            </a:r>
            <a:br>
              <a:rPr lang="en-US" b="0" i="0" u="none" strike="noStrike" baseline="0" smtClean="0">
                <a:latin typeface="Segoe"/>
                <a:ea typeface="ＭＳ ゴシック"/>
              </a:rPr>
            </a:br>
            <a:r>
              <a:rPr lang="en-US" b="0" i="0" u="none" strike="noStrike" baseline="0" smtClean="0">
                <a:latin typeface="Segoe"/>
                <a:ea typeface="ＭＳ ゴシック"/>
              </a:rPr>
              <a:t>click the </a:t>
            </a:r>
            <a:r>
              <a:rPr lang="en-US" b="1" i="0" u="none" strike="noStrike" baseline="0" smtClean="0">
                <a:latin typeface="Segoe"/>
                <a:ea typeface="ＭＳ ゴシック"/>
              </a:rPr>
              <a:t>crescent moon </a:t>
            </a:r>
            <a:br>
              <a:rPr lang="en-US" b="1" i="0" u="none" strike="noStrike" baseline="0" smtClean="0">
                <a:latin typeface="Segoe"/>
                <a:ea typeface="ＭＳ ゴシック"/>
              </a:rPr>
            </a:br>
            <a:r>
              <a:rPr lang="en-US" b="1" i="0" u="none" strike="noStrike" baseline="0" smtClean="0">
                <a:latin typeface="Segoe"/>
                <a:ea typeface="ＭＳ ゴシック"/>
              </a:rPr>
              <a:t>shape</a:t>
            </a:r>
            <a:r>
              <a:rPr lang="en-US" b="0" i="0" u="none" strike="noStrike" baseline="0" smtClean="0">
                <a:latin typeface="Segoe"/>
                <a:ea typeface="ＭＳ ゴシック"/>
              </a:rPr>
              <a:t>. Both are selected</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pic>
        <p:nvPicPr>
          <p:cNvPr id="7" name="Picture 6" descr="08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524000"/>
            <a:ext cx="3961676" cy="2997200"/>
          </a:xfrm>
          <a:prstGeom prst="rect">
            <a:avLst/>
          </a:prstGeom>
        </p:spPr>
      </p:pic>
    </p:spTree>
    <p:extLst>
      <p:ext uri="{BB962C8B-B14F-4D97-AF65-F5344CB8AC3E}">
        <p14:creationId xmlns:p14="http://schemas.microsoft.com/office/powerpoint/2010/main" val="435846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Picture from a File</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latin typeface="Segoe"/>
                <a:ea typeface="ＭＳ ゴシック"/>
              </a:rPr>
              <a:t>Navigate to the location of the </a:t>
            </a:r>
            <a:r>
              <a:rPr lang="en-US" sz="2000" b="1" i="0" u="none" strike="noStrike" baseline="0" smtClean="0">
                <a:latin typeface="Segoe"/>
                <a:ea typeface="ＭＳ ゴシック"/>
              </a:rPr>
              <a:t>data files</a:t>
            </a:r>
            <a:r>
              <a:rPr lang="en-US" sz="2000" b="0" i="0" u="none" strike="noStrike" baseline="0" smtClean="0">
                <a:latin typeface="Segoe"/>
                <a:ea typeface="ＭＳ ゴシック"/>
              </a:rPr>
              <a:t> for this lesson, click </a:t>
            </a:r>
            <a:r>
              <a:rPr lang="en-US" sz="2000" b="1" i="1" u="none" strike="noStrike" baseline="0" smtClean="0">
                <a:latin typeface="Segoe"/>
                <a:ea typeface="ＭＳ ゴシック"/>
              </a:rPr>
              <a:t>Astronomy.jpg</a:t>
            </a:r>
            <a:r>
              <a:rPr lang="en-US" sz="2000" b="0" i="0" u="none" strike="noStrike" baseline="0" smtClean="0">
                <a:latin typeface="Segoe"/>
                <a:ea typeface="ＭＳ ゴシック"/>
              </a:rPr>
              <a:t> (see the fgure below), and then click </a:t>
            </a:r>
            <a:r>
              <a:rPr lang="en-US" sz="2000" b="1" i="0" u="none" strike="noStrike" baseline="0" smtClean="0">
                <a:latin typeface="Segoe"/>
                <a:ea typeface="ＭＳ ゴシック"/>
              </a:rPr>
              <a:t>Insert</a:t>
            </a:r>
            <a:r>
              <a:rPr lang="en-US" sz="2000" b="0" i="0" u="none" strike="noStrike" baseline="0" smtClean="0">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8" name="Picture 7" descr="08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286000"/>
            <a:ext cx="5459435" cy="3866532"/>
          </a:xfrm>
          <a:prstGeom prst="rect">
            <a:avLst/>
          </a:prstGeom>
        </p:spPr>
      </p:pic>
    </p:spTree>
    <p:extLst>
      <p:ext uri="{BB962C8B-B14F-4D97-AF65-F5344CB8AC3E}">
        <p14:creationId xmlns:p14="http://schemas.microsoft.com/office/powerpoint/2010/main" val="3497421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Shape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On the Drawing Tools </a:t>
            </a:r>
            <a:br>
              <a:rPr lang="en-US" b="0" i="0" u="none" strike="noStrike" baseline="0" smtClean="0">
                <a:latin typeface="Segoe"/>
                <a:ea typeface="ＭＳ ゴシック"/>
              </a:rPr>
            </a:br>
            <a:r>
              <a:rPr lang="en-US" b="0" i="0" u="none" strike="noStrike" baseline="0" smtClean="0">
                <a:latin typeface="Segoe"/>
                <a:ea typeface="ＭＳ ゴシック"/>
              </a:rPr>
              <a:t>Format tab, click the </a:t>
            </a:r>
            <a:br>
              <a:rPr lang="en-US" b="0" i="0" u="none" strike="noStrike" baseline="0" smtClean="0">
                <a:latin typeface="Segoe"/>
                <a:ea typeface="ＭＳ ゴシック"/>
              </a:rPr>
            </a:br>
            <a:r>
              <a:rPr lang="en-US" b="1" i="0" u="none" strike="noStrike" baseline="0" smtClean="0">
                <a:latin typeface="Segoe"/>
                <a:ea typeface="ＭＳ ゴシック"/>
              </a:rPr>
              <a:t>Merge Shapes button</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A menu opens (see the</a:t>
            </a:r>
            <a:br>
              <a:rPr lang="en-US" b="0" i="0" u="none" strike="noStrike" baseline="0" smtClean="0">
                <a:latin typeface="Segoe"/>
                <a:ea typeface="ＭＳ ゴシック"/>
              </a:rPr>
            </a:br>
            <a:r>
              <a:rPr lang="en-US" b="0" i="0" u="none" strike="noStrike" baseline="0" smtClean="0">
                <a:latin typeface="Segoe"/>
                <a:ea typeface="ＭＳ ゴシック"/>
              </a:rPr>
              <a:t>figure at right).</a:t>
            </a:r>
          </a:p>
          <a:p>
            <a:pPr lvl="1" rtl="0">
              <a:buAutoNum type="arabicPeriod" startAt="5"/>
            </a:pPr>
            <a:r>
              <a:rPr lang="en-US" i="0" u="none" strike="noStrike" baseline="0" smtClean="0">
                <a:latin typeface="Segoe"/>
                <a:ea typeface="ＭＳ ゴシック"/>
              </a:rPr>
              <a:t> </a:t>
            </a:r>
            <a:r>
              <a:rPr lang="en-US" b="1" i="0" u="none" strike="noStrike" baseline="0" smtClean="0">
                <a:latin typeface="Segoe"/>
                <a:ea typeface="ＭＳ ゴシック"/>
              </a:rPr>
              <a:t>Point</a:t>
            </a:r>
            <a:r>
              <a:rPr lang="en-US" b="0" i="0" u="none" strike="noStrike" baseline="0" smtClean="0">
                <a:latin typeface="Segoe"/>
                <a:ea typeface="ＭＳ ゴシック"/>
              </a:rPr>
              <a:t> to each of the </a:t>
            </a:r>
            <a:br>
              <a:rPr lang="en-US" b="0" i="0" u="none" strike="noStrike" baseline="0" smtClean="0">
                <a:latin typeface="Segoe"/>
                <a:ea typeface="ＭＳ ゴシック"/>
              </a:rPr>
            </a:br>
            <a:r>
              <a:rPr lang="en-US" b="0" i="0" u="none" strike="noStrike" baseline="0" smtClean="0">
                <a:latin typeface="Segoe"/>
                <a:ea typeface="ＭＳ ゴシック"/>
              </a:rPr>
              <a:t>menu options to see </a:t>
            </a:r>
            <a:br>
              <a:rPr lang="en-US" b="0" i="0" u="none" strike="noStrike" baseline="0" smtClean="0">
                <a:latin typeface="Segoe"/>
                <a:ea typeface="ＭＳ ゴシック"/>
              </a:rPr>
            </a:br>
            <a:r>
              <a:rPr lang="en-US" b="0" i="0" u="none" strike="noStrike" baseline="0" smtClean="0">
                <a:latin typeface="Segoe"/>
                <a:ea typeface="ＭＳ ゴシック"/>
              </a:rPr>
              <a:t>that effect previewed </a:t>
            </a:r>
            <a:br>
              <a:rPr lang="en-US" b="0" i="0" u="none" strike="noStrike" baseline="0" smtClean="0">
                <a:latin typeface="Segoe"/>
                <a:ea typeface="ＭＳ ゴシック"/>
              </a:rPr>
            </a:br>
            <a:r>
              <a:rPr lang="en-US" b="0" i="0" u="none" strike="noStrike" baseline="0" smtClean="0">
                <a:latin typeface="Segoe"/>
                <a:ea typeface="ＭＳ ゴシック"/>
              </a:rPr>
              <a:t>son the shape.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0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300" y="1600200"/>
            <a:ext cx="4368800" cy="3580348"/>
          </a:xfrm>
          <a:prstGeom prst="rect">
            <a:avLst/>
          </a:prstGeom>
        </p:spPr>
      </p:pic>
    </p:spTree>
    <p:extLst>
      <p:ext uri="{BB962C8B-B14F-4D97-AF65-F5344CB8AC3E}">
        <p14:creationId xmlns:p14="http://schemas.microsoft.com/office/powerpoint/2010/main" val="2597648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Shape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Click </a:t>
            </a:r>
            <a:r>
              <a:rPr lang="en-US" b="1" i="0" u="none" strike="noStrike" baseline="0" smtClean="0">
                <a:latin typeface="Segoe"/>
                <a:ea typeface="ＭＳ ゴシック"/>
              </a:rPr>
              <a:t>Combine</a:t>
            </a:r>
            <a:r>
              <a:rPr lang="en-US" b="0" i="0" u="none" strike="noStrike" baseline="0" smtClean="0">
                <a:latin typeface="Segoe"/>
                <a:ea typeface="ＭＳ ゴシック"/>
              </a:rPr>
              <a:t>. The two shapes are </a:t>
            </a:r>
            <a:br>
              <a:rPr lang="en-US" b="0" i="0" u="none" strike="noStrike" baseline="0" smtClean="0">
                <a:latin typeface="Segoe"/>
                <a:ea typeface="ＭＳ ゴシック"/>
              </a:rPr>
            </a:br>
            <a:r>
              <a:rPr lang="en-US" b="0" i="0" u="none" strike="noStrike" baseline="0" smtClean="0">
                <a:latin typeface="Segoe"/>
                <a:ea typeface="ＭＳ ゴシック"/>
              </a:rPr>
              <a:t>combined such that the area where</a:t>
            </a:r>
            <a:br>
              <a:rPr lang="en-US" b="0" i="0" u="none" strike="noStrike" baseline="0" smtClean="0">
                <a:latin typeface="Segoe"/>
                <a:ea typeface="ＭＳ ゴシック"/>
              </a:rPr>
            </a:br>
            <a:r>
              <a:rPr lang="en-US" b="0" i="0" u="none" strike="noStrike" baseline="0" smtClean="0">
                <a:latin typeface="Segoe"/>
                <a:ea typeface="ＭＳ ゴシック"/>
              </a:rPr>
              <a:t>they overlapped is removed (see the</a:t>
            </a:r>
            <a:br>
              <a:rPr lang="en-US" b="0" i="0" u="none" strike="noStrike" baseline="0" smtClean="0">
                <a:latin typeface="Segoe"/>
                <a:ea typeface="ＭＳ ゴシック"/>
              </a:rPr>
            </a:br>
            <a:r>
              <a:rPr lang="en-US" b="0" i="0" u="none" strike="noStrike" baseline="0" smtClean="0">
                <a:latin typeface="Segoe"/>
                <a:ea typeface="ＭＳ ゴシック"/>
              </a:rPr>
              <a:t>figure at right).</a:t>
            </a:r>
          </a:p>
          <a:p>
            <a:pPr lvl="1" rtl="0">
              <a:buAutoNum type="arabicPeriod" startAt="7"/>
            </a:pPr>
            <a:r>
              <a:rPr lang="en-US" b="0" i="0" u="none" strike="noStrike" baseline="0" smtClean="0">
                <a:latin typeface="Segoe"/>
                <a:ea typeface="ＭＳ ゴシック"/>
              </a:rPr>
              <a:t>Select the </a:t>
            </a:r>
            <a:r>
              <a:rPr lang="en-US" b="1" i="0" u="none" strike="noStrike" baseline="0" smtClean="0">
                <a:latin typeface="Segoe"/>
                <a:ea typeface="ＭＳ ゴシック"/>
              </a:rPr>
              <a:t>shape</a:t>
            </a:r>
            <a:r>
              <a:rPr lang="en-US" b="0" i="0" u="none" strike="noStrike" baseline="0" smtClean="0">
                <a:latin typeface="Segoe"/>
                <a:ea typeface="ＭＳ ゴシック"/>
              </a:rPr>
              <a:t>, and on the </a:t>
            </a:r>
            <a:br>
              <a:rPr lang="en-US" b="0" i="0" u="none" strike="noStrike" baseline="0" smtClean="0">
                <a:latin typeface="Segoe"/>
                <a:ea typeface="ＭＳ ゴシック"/>
              </a:rPr>
            </a:br>
            <a:r>
              <a:rPr lang="en-US" b="0" i="0" u="none" strike="noStrike" baseline="0" smtClean="0">
                <a:latin typeface="Segoe"/>
                <a:ea typeface="ＭＳ ゴシック"/>
              </a:rPr>
              <a:t>Drawing Tools Format tab, click </a:t>
            </a:r>
            <a:br>
              <a:rPr lang="en-US" b="0" i="0" u="none" strike="noStrike" baseline="0" smtClean="0">
                <a:latin typeface="Segoe"/>
                <a:ea typeface="ＭＳ ゴシック"/>
              </a:rPr>
            </a:br>
            <a:r>
              <a:rPr lang="en-US" b="1" i="0" u="none" strike="noStrike" baseline="0" smtClean="0">
                <a:latin typeface="Segoe"/>
                <a:ea typeface="ＭＳ ゴシック"/>
              </a:rPr>
              <a:t>Shape Fill</a:t>
            </a:r>
            <a:r>
              <a:rPr lang="en-US" b="0" i="0" u="none" strike="noStrike" baseline="0" smtClean="0">
                <a:latin typeface="Segoe"/>
                <a:ea typeface="ＭＳ ゴシック"/>
              </a:rPr>
              <a:t> and click </a:t>
            </a:r>
            <a:r>
              <a:rPr lang="en-US" b="1" i="0" u="none" strike="noStrike" baseline="0" smtClean="0">
                <a:latin typeface="Segoe"/>
                <a:ea typeface="ＭＳ ゴシック"/>
              </a:rPr>
              <a:t>Light Blue, </a:t>
            </a:r>
            <a:br>
              <a:rPr lang="en-US" b="1" i="0" u="none" strike="noStrike" baseline="0" smtClean="0">
                <a:latin typeface="Segoe"/>
                <a:ea typeface="ＭＳ ゴシック"/>
              </a:rPr>
            </a:br>
            <a:r>
              <a:rPr lang="en-US" b="1" i="0" u="none" strike="noStrike" baseline="0" smtClean="0">
                <a:latin typeface="Segoe"/>
                <a:ea typeface="ＭＳ ゴシック"/>
              </a:rPr>
              <a:t>Text 2, Darker 90%.</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pic>
        <p:nvPicPr>
          <p:cNvPr id="7" name="Picture 6" descr="08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524000"/>
            <a:ext cx="2631629" cy="3200400"/>
          </a:xfrm>
          <a:prstGeom prst="rect">
            <a:avLst/>
          </a:prstGeom>
        </p:spPr>
      </p:pic>
    </p:spTree>
    <p:extLst>
      <p:ext uri="{BB962C8B-B14F-4D97-AF65-F5344CB8AC3E}">
        <p14:creationId xmlns:p14="http://schemas.microsoft.com/office/powerpoint/2010/main" val="1287226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Custom Shape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 Click </a:t>
            </a:r>
            <a:r>
              <a:rPr lang="en-US" b="1" i="0" u="none" strike="noStrike" baseline="0" smtClean="0">
                <a:latin typeface="Segoe"/>
                <a:ea typeface="ＭＳ ゴシック"/>
              </a:rPr>
              <a:t>Shape Outline</a:t>
            </a:r>
            <a:r>
              <a:rPr lang="en-US" b="0" i="0" u="none" strike="noStrike" baseline="0" smtClean="0">
                <a:latin typeface="Segoe"/>
                <a:ea typeface="ＭＳ ゴシック"/>
              </a:rPr>
              <a:t> and click </a:t>
            </a:r>
            <a:r>
              <a:rPr lang="en-US" b="1" i="0" u="none" strike="noStrike" baseline="0" smtClean="0">
                <a:latin typeface="Segoe"/>
                <a:ea typeface="ＭＳ ゴシック"/>
              </a:rPr>
              <a:t>No Outline</a:t>
            </a:r>
            <a:r>
              <a:rPr lang="en-US" b="0" i="0" u="none" strike="noStrike" baseline="0" smtClean="0">
                <a:latin typeface="Times New Roman"/>
                <a:ea typeface="ＭＳ ゴシック"/>
              </a:rPr>
              <a:t>.</a:t>
            </a:r>
          </a:p>
          <a:p>
            <a:pPr lvl="1" rtl="0">
              <a:buAutoNum type="arabicPeriod" startAt="9"/>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spTree>
    <p:extLst>
      <p:ext uri="{BB962C8B-B14F-4D97-AF65-F5344CB8AC3E}">
        <p14:creationId xmlns:p14="http://schemas.microsoft.com/office/powerpoint/2010/main" val="21087193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a:t>
            </a:r>
            <a:r>
              <a:rPr lang="en-US" b="0" i="0" u="none" strike="noStrike" baseline="0" smtClean="0">
                <a:latin typeface="Segoe"/>
                <a:ea typeface="ＭＳ ゴシック"/>
              </a:rPr>
              <a:t> </a:t>
            </a:r>
            <a:r>
              <a:rPr lang="en-US" b="1" i="1" u="none" strike="noStrike" baseline="0" smtClean="0">
                <a:latin typeface="Segoe"/>
                <a:ea typeface="ＭＳ ゴシック"/>
              </a:rPr>
              <a:t>Version 3 </a:t>
            </a:r>
            <a:r>
              <a:rPr lang="en-US" b="0" i="0" u="none" strike="noStrike" baseline="0" smtClean="0">
                <a:latin typeface="Segoe"/>
                <a:ea typeface="ＭＳ ゴシック"/>
              </a:rPr>
              <a:t>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1</a:t>
            </a:r>
            <a:r>
              <a:rPr lang="en-US" b="0" i="0" u="none" strike="noStrike" baseline="0" smtClean="0">
                <a:latin typeface="Segoe"/>
                <a:ea typeface="ＭＳ ゴシック"/>
              </a:rPr>
              <a:t>, and draw a </a:t>
            </a:r>
            <a:r>
              <a:rPr lang="en-US" b="1" i="0" u="none" strike="noStrike" baseline="0" smtClean="0">
                <a:latin typeface="Segoe"/>
                <a:ea typeface="ＭＳ ゴシック"/>
              </a:rPr>
              <a:t>new rectangle</a:t>
            </a:r>
            <a:r>
              <a:rPr lang="en-US" b="0" i="0" u="none" strike="noStrike" baseline="0" smtClean="0">
                <a:latin typeface="Segoe"/>
                <a:ea typeface="ＭＳ ゴシック"/>
              </a:rPr>
              <a:t> that covers the logo.</a:t>
            </a:r>
          </a:p>
          <a:p>
            <a:pPr marL="457200" lvl="1" indent="0" rtl="0">
              <a:buNone/>
            </a:pPr>
            <a:r>
              <a:rPr lang="en-US" b="0" i="0" u="none" strike="noStrike" baseline="0" smtClean="0">
                <a:latin typeface="Segoe"/>
                <a:ea typeface="ＭＳ ゴシック"/>
              </a:rPr>
              <a:t>a.	On the Home tab, click </a:t>
            </a:r>
            <a:r>
              <a:rPr lang="en-US" b="1" i="0" u="none" strike="noStrike" baseline="0" smtClean="0">
                <a:latin typeface="Segoe"/>
                <a:ea typeface="ＭＳ ゴシック"/>
              </a:rPr>
              <a:t>Shapes</a:t>
            </a:r>
            <a:r>
              <a:rPr lang="en-US" b="0" i="0" u="none" strike="noStrike" baseline="0" smtClean="0">
                <a:latin typeface="Segoe"/>
                <a:ea typeface="ＭＳ ゴシック"/>
              </a:rPr>
              <a:t>, and click </a:t>
            </a:r>
            <a:r>
              <a:rPr lang="en-US" b="1" i="0" u="none" strike="noStrike" baseline="0" smtClean="0">
                <a:latin typeface="Segoe"/>
                <a:ea typeface="ＭＳ ゴシック"/>
              </a:rPr>
              <a:t>Rectangle</a:t>
            </a:r>
            <a:r>
              <a:rPr lang="en-US" b="0" i="0" u="none" strike="noStrike" baseline="0" smtClean="0">
                <a:latin typeface="Times New Roman"/>
                <a:ea typeface="ＭＳ ゴシック"/>
              </a:rPr>
              <a:t>.</a:t>
            </a:r>
          </a:p>
          <a:p>
            <a:pPr marL="457200" lvl="1" indent="0" rtl="0">
              <a:buNone/>
            </a:pPr>
            <a:r>
              <a:rPr lang="en-US" b="0" i="0" u="none" strike="noStrike" baseline="0" smtClean="0">
                <a:latin typeface="Segoe"/>
                <a:ea typeface="ＭＳ ゴシック"/>
              </a:rPr>
              <a:t>b.	</a:t>
            </a:r>
            <a:r>
              <a:rPr lang="en-US" b="1" i="0" u="none" strike="noStrike" baseline="0" smtClean="0">
                <a:latin typeface="Segoe"/>
                <a:ea typeface="ＭＳ ゴシック"/>
              </a:rPr>
              <a:t>Drag</a:t>
            </a:r>
            <a:r>
              <a:rPr lang="en-US" b="0" i="0" u="none" strike="noStrike" baseline="0" smtClean="0">
                <a:latin typeface="Segoe"/>
                <a:ea typeface="ＭＳ ゴシック"/>
              </a:rPr>
              <a:t> to </a:t>
            </a:r>
            <a:r>
              <a:rPr lang="en-US" b="1" i="0" u="none" strike="noStrike" baseline="0" smtClean="0">
                <a:latin typeface="Segoe"/>
                <a:ea typeface="ＭＳ ゴシック"/>
              </a:rPr>
              <a:t>draw a square</a:t>
            </a:r>
            <a:r>
              <a:rPr lang="en-US" b="0" i="0" u="none" strike="noStrike" baseline="0" smtClean="0">
                <a:latin typeface="Segoe"/>
                <a:ea typeface="ＭＳ ゴシック"/>
              </a:rPr>
              <a:t> over the existing logo. Hold down </a:t>
            </a:r>
            <a:r>
              <a:rPr lang="en-US" b="1" i="0" u="none" strike="noStrike" baseline="0" smtClean="0">
                <a:latin typeface="Segoe"/>
                <a:ea typeface="ＭＳ ゴシック"/>
              </a:rPr>
              <a:t>Shift</a:t>
            </a:r>
            <a:r>
              <a:rPr lang="en-US" b="0" i="0" u="none" strike="noStrike" baseline="0" smtClean="0">
                <a:latin typeface="Segoe"/>
                <a:ea typeface="ＭＳ ゴシック"/>
              </a:rPr>
              <a:t> to constrain the rectangle to make it a square.</a:t>
            </a:r>
          </a:p>
          <a:p>
            <a:pPr marL="457200" lvl="1" indent="0" rtl="0">
              <a:buNone/>
            </a:pPr>
            <a:r>
              <a:rPr lang="en-US" b="0" i="0" u="none" strike="noStrike" baseline="0" smtClean="0">
                <a:latin typeface="Segoe"/>
                <a:ea typeface="ＭＳ ゴシック"/>
              </a:rPr>
              <a:t>c.	On the Drawing Tools Format tab, adjust the </a:t>
            </a:r>
            <a:r>
              <a:rPr lang="en-US" b="1" i="0" u="none" strike="noStrike" baseline="0" smtClean="0">
                <a:latin typeface="Segoe"/>
                <a:ea typeface="ＭＳ ゴシック"/>
              </a:rPr>
              <a:t>Height</a:t>
            </a:r>
            <a:r>
              <a:rPr lang="en-US" b="0" i="0" u="none" strike="noStrike" baseline="0" smtClean="0">
                <a:latin typeface="Segoe"/>
                <a:ea typeface="ＭＳ ゴシック"/>
              </a:rPr>
              <a:t> and </a:t>
            </a:r>
            <a:r>
              <a:rPr lang="en-US" b="1" i="0" u="none" strike="noStrike" baseline="0" smtClean="0">
                <a:latin typeface="Segoe"/>
                <a:ea typeface="ＭＳ ゴシック"/>
              </a:rPr>
              <a:t>Width</a:t>
            </a:r>
            <a:r>
              <a:rPr lang="en-US" b="0" i="0" u="none" strike="noStrike" baseline="0" smtClean="0">
                <a:latin typeface="Segoe"/>
                <a:ea typeface="ＭＳ ゴシック"/>
              </a:rPr>
              <a:t> of the rectangle so that its height and width are equal and just large enough to cover the logo.</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spTree>
    <p:extLst>
      <p:ext uri="{BB962C8B-B14F-4D97-AF65-F5344CB8AC3E}">
        <p14:creationId xmlns:p14="http://schemas.microsoft.com/office/powerpoint/2010/main" val="17618815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marL="457200" lvl="1" indent="0" rtl="0">
              <a:buNone/>
            </a:pPr>
            <a:r>
              <a:rPr lang="en-US" sz="2000" b="0" i="0" u="none" strike="noStrike" baseline="0" smtClean="0">
                <a:latin typeface="Segoe"/>
                <a:ea typeface="ＭＳ ゴシック"/>
              </a:rPr>
              <a:t>d.	Click </a:t>
            </a:r>
            <a:r>
              <a:rPr lang="en-US" sz="2000" b="1" i="0" u="none" strike="noStrike" baseline="0" smtClean="0">
                <a:latin typeface="Segoe"/>
                <a:ea typeface="ＭＳ ゴシック"/>
              </a:rPr>
              <a:t>Shape Fill</a:t>
            </a:r>
            <a:r>
              <a:rPr lang="en-US" sz="2000" b="0" i="0" u="none" strike="noStrike" baseline="0" smtClean="0">
                <a:latin typeface="Segoe"/>
                <a:ea typeface="ＭＳ ゴシック"/>
              </a:rPr>
              <a:t>, and click </a:t>
            </a:r>
            <a:br>
              <a:rPr lang="en-US" sz="2000" b="0" i="0" u="none" strike="noStrike" baseline="0" smtClean="0">
                <a:latin typeface="Segoe"/>
                <a:ea typeface="ＭＳ ゴシック"/>
              </a:rPr>
            </a:br>
            <a:r>
              <a:rPr lang="en-US" sz="2000" b="1" i="0" u="none" strike="noStrike" baseline="0" smtClean="0">
                <a:latin typeface="Segoe"/>
                <a:ea typeface="ＭＳ ゴシック"/>
              </a:rPr>
              <a:t>Gold, Accent 3</a:t>
            </a:r>
            <a:r>
              <a:rPr lang="en-US" sz="2000" b="0" i="0" u="none" strike="noStrike" baseline="0" smtClean="0">
                <a:latin typeface="Times New Roman"/>
                <a:ea typeface="ＭＳ ゴシック"/>
              </a:rPr>
              <a:t>.</a:t>
            </a:r>
          </a:p>
          <a:p>
            <a:pPr marL="457200" lvl="1" indent="0" rtl="0">
              <a:buNone/>
            </a:pPr>
            <a:r>
              <a:rPr lang="en-US" sz="2000" b="0" i="0" u="none" strike="noStrike" baseline="0" smtClean="0">
                <a:latin typeface="Segoe"/>
                <a:ea typeface="ＭＳ ゴシック"/>
              </a:rPr>
              <a:t>e.	Click </a:t>
            </a:r>
            <a:r>
              <a:rPr lang="en-US" sz="2000" b="1" i="0" u="none" strike="noStrike" baseline="0" smtClean="0">
                <a:latin typeface="Segoe"/>
                <a:ea typeface="ＭＳ ゴシック"/>
              </a:rPr>
              <a:t>Shape Effects</a:t>
            </a:r>
            <a:r>
              <a:rPr lang="en-US" sz="2000" b="0" i="0" u="none" strike="noStrike" baseline="0" smtClean="0">
                <a:latin typeface="Segoe"/>
                <a:ea typeface="ＭＳ ゴシック"/>
              </a:rPr>
              <a:t>, point </a:t>
            </a:r>
            <a:br>
              <a:rPr lang="en-US" sz="2000" b="0" i="0" u="none" strike="noStrike" baseline="0" smtClean="0">
                <a:latin typeface="Segoe"/>
                <a:ea typeface="ＭＳ ゴシック"/>
              </a:rPr>
            </a:br>
            <a:r>
              <a:rPr lang="en-US" sz="2000" b="0" i="0" u="none" strike="noStrike" baseline="0" smtClean="0">
                <a:latin typeface="Segoe"/>
                <a:ea typeface="ＭＳ ゴシック"/>
              </a:rPr>
              <a:t>to </a:t>
            </a:r>
            <a:r>
              <a:rPr lang="en-US" sz="2000" b="1" i="0" u="none" strike="noStrike" baseline="0" smtClean="0">
                <a:latin typeface="Segoe"/>
                <a:ea typeface="ＭＳ ゴシック"/>
              </a:rPr>
              <a:t>Bevel</a:t>
            </a:r>
            <a:r>
              <a:rPr lang="en-US" sz="2000" b="0" i="0" u="none" strike="noStrike" baseline="0" smtClean="0">
                <a:latin typeface="Segoe"/>
                <a:ea typeface="ＭＳ ゴシック"/>
              </a:rPr>
              <a:t>, and click </a:t>
            </a:r>
            <a:r>
              <a:rPr lang="en-US" sz="2000" b="1" i="0" u="none" strike="noStrike" baseline="0" smtClean="0">
                <a:latin typeface="Segoe"/>
                <a:ea typeface="ＭＳ ゴシック"/>
              </a:rPr>
              <a:t>Circle</a:t>
            </a:r>
            <a:r>
              <a:rPr lang="en-US" sz="2000" b="0" i="0" u="none" strike="noStrike" baseline="0" smtClean="0">
                <a:latin typeface="Segoe"/>
                <a:ea typeface="ＭＳ ゴシック"/>
              </a:rPr>
              <a:t>. </a:t>
            </a:r>
          </a:p>
          <a:p>
            <a:pPr lvl="1" rtl="0">
              <a:buFont typeface="+mj-lt"/>
              <a:buAutoNum type="arabicPeriod" startAt="2"/>
            </a:pPr>
            <a:r>
              <a:rPr lang="en-US" sz="2000" b="0" i="0" u="none" strike="noStrike" baseline="0" smtClean="0">
                <a:latin typeface="Segoe"/>
                <a:ea typeface="ＭＳ ゴシック"/>
              </a:rPr>
              <a:t>On the Drawing Tools </a:t>
            </a:r>
            <a:br>
              <a:rPr lang="en-US" sz="2000" b="0" i="0" u="none" strike="noStrike" baseline="0" smtClean="0">
                <a:latin typeface="Segoe"/>
                <a:ea typeface="ＭＳ ゴシック"/>
              </a:rPr>
            </a:br>
            <a:r>
              <a:rPr lang="en-US" sz="2000" b="0" i="0" u="none" strike="noStrike" baseline="0" smtClean="0">
                <a:latin typeface="Segoe"/>
                <a:ea typeface="ＭＳ ゴシック"/>
              </a:rPr>
              <a:t>Format tab, click </a:t>
            </a:r>
            <a:r>
              <a:rPr lang="en-US" sz="2000" b="1" i="0" u="none" strike="noStrike" baseline="0" smtClean="0">
                <a:latin typeface="Segoe"/>
                <a:ea typeface="ＭＳ ゴシック"/>
              </a:rPr>
              <a:t>Send </a:t>
            </a:r>
            <a:br>
              <a:rPr lang="en-US" sz="2000" b="1" i="0" u="none" strike="noStrike" baseline="0" smtClean="0">
                <a:latin typeface="Segoe"/>
                <a:ea typeface="ＭＳ ゴシック"/>
              </a:rPr>
            </a:br>
            <a:r>
              <a:rPr lang="en-US" sz="2000" b="1" i="0" u="none" strike="noStrike" baseline="0" smtClean="0">
                <a:latin typeface="Segoe"/>
                <a:ea typeface="ＭＳ ゴシック"/>
              </a:rPr>
              <a:t>Backward</a:t>
            </a:r>
            <a:r>
              <a:rPr lang="en-US" sz="2000" b="0" i="0" u="none" strike="noStrike" baseline="0" smtClean="0">
                <a:latin typeface="Segoe"/>
                <a:ea typeface="ＭＳ ゴシック"/>
              </a:rPr>
              <a:t> (see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The rectangle moves </a:t>
            </a:r>
            <a:br>
              <a:rPr lang="en-US" sz="2000" b="0" i="0" u="none" strike="noStrike" baseline="0" smtClean="0">
                <a:latin typeface="Segoe"/>
                <a:ea typeface="ＭＳ ゴシック"/>
              </a:rPr>
            </a:br>
            <a:r>
              <a:rPr lang="en-US" sz="2000" b="0" i="0" u="none" strike="noStrike" baseline="0" smtClean="0">
                <a:latin typeface="Segoe"/>
                <a:ea typeface="ＭＳ ゴシック"/>
              </a:rPr>
              <a:t>behind the star/moon </a:t>
            </a:r>
            <a:br>
              <a:rPr lang="en-US" sz="2000" b="0" i="0" u="none" strike="noStrike" baseline="0" smtClean="0">
                <a:latin typeface="Segoe"/>
                <a:ea typeface="ＭＳ ゴシック"/>
              </a:rPr>
            </a:br>
            <a:r>
              <a:rPr lang="en-US" sz="2000" b="0" i="0" u="none" strike="noStrike" baseline="0" smtClean="0">
                <a:latin typeface="Segoe"/>
                <a:ea typeface="ＭＳ ゴシック"/>
              </a:rPr>
              <a:t>shapes. Do not worry if </a:t>
            </a:r>
            <a:br>
              <a:rPr lang="en-US" sz="2000" b="0" i="0" u="none" strike="noStrike" baseline="0" smtClean="0">
                <a:latin typeface="Segoe"/>
                <a:ea typeface="ＭＳ ゴシック"/>
              </a:rPr>
            </a:br>
            <a:r>
              <a:rPr lang="en-US" sz="2000" b="0" i="0" u="none" strike="noStrike" baseline="0" smtClean="0">
                <a:latin typeface="Segoe"/>
                <a:ea typeface="ＭＳ ゴシック"/>
              </a:rPr>
              <a:t>they are not neatly </a:t>
            </a:r>
            <a:br>
              <a:rPr lang="en-US" sz="2000" b="0" i="0" u="none" strike="noStrike" baseline="0" smtClean="0">
                <a:latin typeface="Segoe"/>
                <a:ea typeface="ＭＳ ゴシック"/>
              </a:rPr>
            </a:br>
            <a:r>
              <a:rPr lang="en-US" sz="2000" b="0" i="0" u="none" strike="noStrike" baseline="0" smtClean="0">
                <a:latin typeface="Segoe"/>
                <a:ea typeface="ＭＳ ゴシック"/>
              </a:rPr>
              <a:t>aligned with one another; you will learn how to align them later in this lesson.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pic>
        <p:nvPicPr>
          <p:cNvPr id="7" name="Picture 6" descr="0834.png"/>
          <p:cNvPicPr>
            <a:picLocks noChangeAspect="1"/>
          </p:cNvPicPr>
          <p:nvPr/>
        </p:nvPicPr>
        <p:blipFill rotWithShape="1">
          <a:blip r:embed="rId2">
            <a:extLst>
              <a:ext uri="{28A0092B-C50C-407E-A947-70E740481C1C}">
                <a14:useLocalDpi xmlns:a14="http://schemas.microsoft.com/office/drawing/2010/main" val="0"/>
              </a:ext>
            </a:extLst>
          </a:blip>
          <a:srcRect r="17639"/>
          <a:stretch/>
        </p:blipFill>
        <p:spPr>
          <a:xfrm>
            <a:off x="4495800" y="1600200"/>
            <a:ext cx="4215671" cy="3200400"/>
          </a:xfrm>
          <a:prstGeom prst="rect">
            <a:avLst/>
          </a:prstGeom>
        </p:spPr>
      </p:pic>
    </p:spTree>
    <p:extLst>
      <p:ext uri="{BB962C8B-B14F-4D97-AF65-F5344CB8AC3E}">
        <p14:creationId xmlns:p14="http://schemas.microsoft.com/office/powerpoint/2010/main" val="12183166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smtClean="0">
                <a:latin typeface="Segoe"/>
                <a:ea typeface="ＭＳ ゴシック"/>
              </a:rPr>
              <a:t>Go to </a:t>
            </a:r>
            <a:r>
              <a:rPr lang="en-US" sz="2000" b="1" i="0" u="none" strike="noStrike" baseline="0" smtClean="0">
                <a:latin typeface="Segoe"/>
                <a:ea typeface="ＭＳ ゴシック"/>
              </a:rPr>
              <a:t>slide 8</a:t>
            </a:r>
            <a:r>
              <a:rPr lang="en-US" sz="2000" b="0" i="0" u="none" strike="noStrike" baseline="0" smtClean="0">
                <a:latin typeface="Segoe"/>
                <a:ea typeface="ＭＳ ゴシック"/>
              </a:rPr>
              <a:t>. On </a:t>
            </a:r>
            <a:br>
              <a:rPr lang="en-US" sz="2000" b="0" i="0" u="none" strike="noStrike" baseline="0" smtClean="0">
                <a:latin typeface="Segoe"/>
                <a:ea typeface="ＭＳ ゴシック"/>
              </a:rPr>
            </a:br>
            <a:r>
              <a:rPr lang="en-US" sz="2000" b="0" i="0" u="none" strike="noStrike" baseline="0" smtClean="0">
                <a:latin typeface="Segoe"/>
                <a:ea typeface="ＭＳ ゴシック"/>
              </a:rPr>
              <a:t>the Home tab, click </a:t>
            </a:r>
            <a:br>
              <a:rPr lang="en-US" sz="2000" b="0" i="0" u="none" strike="noStrike" baseline="0" smtClean="0">
                <a:latin typeface="Segoe"/>
                <a:ea typeface="ＭＳ ゴシック"/>
              </a:rPr>
            </a:br>
            <a:r>
              <a:rPr lang="en-US" sz="2000" b="0" i="0" u="none" strike="noStrike" baseline="0" smtClean="0">
                <a:latin typeface="Segoe"/>
                <a:ea typeface="ＭＳ ゴシック"/>
              </a:rPr>
              <a:t>the </a:t>
            </a:r>
            <a:r>
              <a:rPr lang="en-US" sz="2000" b="1" i="0" u="none" strike="noStrike" baseline="0" smtClean="0">
                <a:latin typeface="Segoe"/>
                <a:ea typeface="ＭＳ ゴシック"/>
              </a:rPr>
              <a:t>Arrange</a:t>
            </a:r>
            <a:r>
              <a:rPr lang="en-US" sz="2000" b="0" i="0" u="none" strike="noStrike" baseline="0" smtClean="0">
                <a:latin typeface="Segoe"/>
                <a:ea typeface="ＭＳ ゴシック"/>
              </a:rPr>
              <a:t> button, </a:t>
            </a:r>
            <a:br>
              <a:rPr lang="en-US" sz="2000" b="0" i="0" u="none" strike="noStrike" baseline="0" smtClean="0">
                <a:latin typeface="Segoe"/>
                <a:ea typeface="ＭＳ ゴシック"/>
              </a:rPr>
            </a:br>
            <a:r>
              <a:rPr lang="en-US" sz="2000" b="0" i="0" u="none" strike="noStrike" baseline="0" smtClean="0">
                <a:latin typeface="Segoe"/>
                <a:ea typeface="ＭＳ ゴシック"/>
              </a:rPr>
              <a:t>and then click </a:t>
            </a:r>
            <a:br>
              <a:rPr lang="en-US" sz="2000" b="0" i="0" u="none" strike="noStrike" baseline="0" smtClean="0">
                <a:latin typeface="Segoe"/>
                <a:ea typeface="ＭＳ ゴシック"/>
              </a:rPr>
            </a:br>
            <a:r>
              <a:rPr lang="en-US" sz="2000" b="1" i="0" u="none" strike="noStrike" baseline="0" smtClean="0">
                <a:latin typeface="Segoe"/>
                <a:ea typeface="ＭＳ ゴシック"/>
              </a:rPr>
              <a:t>Selection Pane</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Selection task pane </a:t>
            </a:r>
            <a:br>
              <a:rPr lang="en-US" sz="2000" b="0" i="0" u="none" strike="noStrike" baseline="0" smtClean="0">
                <a:latin typeface="Segoe"/>
                <a:ea typeface="ＭＳ ゴシック"/>
              </a:rPr>
            </a:br>
            <a:r>
              <a:rPr lang="en-US" sz="2000" b="0" i="0" u="none" strike="noStrike" baseline="0" smtClean="0">
                <a:latin typeface="Segoe"/>
                <a:ea typeface="ＭＳ ゴシック"/>
              </a:rPr>
              <a:t>opens (see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showing the current </a:t>
            </a:r>
            <a:br>
              <a:rPr lang="en-US" sz="2000" b="0" i="0" u="none" strike="noStrike" baseline="0" smtClean="0">
                <a:latin typeface="Segoe"/>
                <a:ea typeface="ＭＳ ゴシック"/>
              </a:rPr>
            </a:br>
            <a:r>
              <a:rPr lang="en-US" sz="2000" b="0" i="0" u="none" strike="noStrike" baseline="0" smtClean="0">
                <a:latin typeface="Segoe"/>
                <a:ea typeface="ＭＳ ゴシック"/>
              </a:rPr>
              <a:t>slide content in the </a:t>
            </a:r>
            <a:br>
              <a:rPr lang="en-US" sz="2000" b="0" i="0" u="none" strike="noStrike" baseline="0" smtClean="0">
                <a:latin typeface="Segoe"/>
                <a:ea typeface="ＭＳ ゴシック"/>
              </a:rPr>
            </a:br>
            <a:r>
              <a:rPr lang="en-US" sz="2000" b="0" i="0" u="none" strike="noStrike" baseline="0" smtClean="0">
                <a:latin typeface="Segoe"/>
                <a:ea typeface="ＭＳ ゴシック"/>
              </a:rPr>
              <a:t>order in which it </a:t>
            </a:r>
            <a:br>
              <a:rPr lang="en-US" sz="2000" b="0" i="0" u="none" strike="noStrike" baseline="0" smtClean="0">
                <a:latin typeface="Segoe"/>
                <a:ea typeface="ＭＳ ゴシック"/>
              </a:rPr>
            </a:br>
            <a:r>
              <a:rPr lang="en-US" sz="2000" b="0" i="0" u="none" strike="noStrike" baseline="0" smtClean="0">
                <a:latin typeface="Segoe"/>
                <a:ea typeface="ＭＳ ゴシック"/>
              </a:rPr>
              <a:t>was created, from </a:t>
            </a:r>
            <a:br>
              <a:rPr lang="en-US" sz="2000" b="0" i="0" u="none" strike="noStrike" baseline="0" smtClean="0">
                <a:latin typeface="Segoe"/>
                <a:ea typeface="ＭＳ ゴシック"/>
              </a:rPr>
            </a:br>
            <a:r>
              <a:rPr lang="en-US" sz="2000" b="0" i="0" u="none" strike="noStrike" baseline="0" smtClean="0">
                <a:latin typeface="Segoe"/>
                <a:ea typeface="ＭＳ ゴシック"/>
              </a:rPr>
              <a:t>bottom to top. This </a:t>
            </a:r>
            <a:br>
              <a:rPr lang="en-US" sz="2000" b="0" i="0" u="none" strike="noStrike" baseline="0" smtClean="0">
                <a:latin typeface="Segoe"/>
                <a:ea typeface="ＭＳ ゴシック"/>
              </a:rPr>
            </a:br>
            <a:r>
              <a:rPr lang="en-US" sz="2000" b="0" i="0" u="none" strike="noStrike" baseline="0" smtClean="0">
                <a:latin typeface="Segoe"/>
                <a:ea typeface="ＭＳ ゴシック"/>
              </a:rPr>
              <a:t>order is determined </a:t>
            </a:r>
            <a:br>
              <a:rPr lang="en-US" sz="2000" b="0" i="0" u="none" strike="noStrike" baseline="0" smtClean="0">
                <a:latin typeface="Segoe"/>
                <a:ea typeface="ＭＳ ゴシック"/>
              </a:rPr>
            </a:br>
            <a:r>
              <a:rPr lang="en-US" sz="2000" b="0" i="0" u="none" strike="noStrike" baseline="0" smtClean="0">
                <a:latin typeface="Segoe"/>
                <a:ea typeface="ＭＳ ゴシック"/>
              </a:rPr>
              <a:t>by the order in which the objects were added to the slide.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pic>
        <p:nvPicPr>
          <p:cNvPr id="7" name="Picture 6" descr="0835.png"/>
          <p:cNvPicPr>
            <a:picLocks noChangeAspect="1"/>
          </p:cNvPicPr>
          <p:nvPr/>
        </p:nvPicPr>
        <p:blipFill rotWithShape="1">
          <a:blip r:embed="rId3">
            <a:extLst>
              <a:ext uri="{28A0092B-C50C-407E-A947-70E740481C1C}">
                <a14:useLocalDpi xmlns:a14="http://schemas.microsoft.com/office/drawing/2010/main" val="0"/>
              </a:ext>
            </a:extLst>
          </a:blip>
          <a:srcRect r="15139"/>
          <a:stretch/>
        </p:blipFill>
        <p:spPr>
          <a:xfrm>
            <a:off x="3873500" y="1600201"/>
            <a:ext cx="4775200" cy="3648855"/>
          </a:xfrm>
          <a:prstGeom prst="rect">
            <a:avLst/>
          </a:prstGeom>
        </p:spPr>
      </p:pic>
    </p:spTree>
    <p:extLst>
      <p:ext uri="{BB962C8B-B14F-4D97-AF65-F5344CB8AC3E}">
        <p14:creationId xmlns:p14="http://schemas.microsoft.com/office/powerpoint/2010/main" val="26147842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lnSpc>
                <a:spcPct val="90000"/>
              </a:lnSpc>
              <a:buFont typeface="+mj-lt"/>
              <a:buAutoNum type="arabicPeriod" startAt="4"/>
            </a:pPr>
            <a:r>
              <a:rPr lang="en-US" sz="2000" b="0" i="0" u="none" strike="noStrike" baseline="0" smtClean="0">
                <a:latin typeface="Segoe"/>
                <a:ea typeface="ＭＳ ゴシック"/>
              </a:rPr>
              <a:t>Click the gold </a:t>
            </a:r>
            <a:r>
              <a:rPr lang="en-US" sz="2000" b="1" i="0" u="none" strike="noStrike" baseline="0" smtClean="0">
                <a:latin typeface="Segoe"/>
                <a:ea typeface="ＭＳ ゴシック"/>
              </a:rPr>
              <a:t>Matthews Pike street line</a:t>
            </a:r>
            <a:r>
              <a:rPr lang="en-US" sz="2000" b="0" i="0" u="none" strike="noStrike" baseline="0" smtClean="0">
                <a:latin typeface="Segoe"/>
                <a:ea typeface="ＭＳ ゴシック"/>
              </a:rPr>
              <a:t> in the map to see how it is identified in the Selection pane—it will have a name such as </a:t>
            </a:r>
            <a:r>
              <a:rPr lang="en-US" sz="2000" b="0" i="1" u="none" strike="noStrike" baseline="0" smtClean="0">
                <a:latin typeface="Segoe"/>
                <a:ea typeface="ＭＳ ゴシック"/>
              </a:rPr>
              <a:t>Straight Connector 7</a:t>
            </a:r>
            <a:r>
              <a:rPr lang="en-US" sz="2000" b="0" i="0" u="none" strike="noStrike" baseline="0" smtClean="0">
                <a:latin typeface="Segoe"/>
                <a:ea typeface="ＭＳ ゴシック"/>
              </a:rPr>
              <a:t> (or some other number). Then click the </a:t>
            </a:r>
            <a:r>
              <a:rPr lang="en-US" sz="2000" b="1" i="0" u="none" strike="noStrike" baseline="0" smtClean="0">
                <a:latin typeface="Segoe"/>
                <a:ea typeface="ＭＳ ゴシック"/>
              </a:rPr>
              <a:t>horizontal street line</a:t>
            </a:r>
            <a:r>
              <a:rPr lang="en-US" sz="2000" b="0" i="0" u="none" strike="noStrike" baseline="0" smtClean="0">
                <a:latin typeface="Segoe"/>
                <a:ea typeface="ＭＳ ゴシック"/>
              </a:rPr>
              <a:t> to see its name.</a:t>
            </a:r>
          </a:p>
          <a:p>
            <a:pPr lvl="1" rtl="0">
              <a:lnSpc>
                <a:spcPct val="90000"/>
              </a:lnSpc>
              <a:buAutoNum type="arabicPeriod" startAt="4"/>
            </a:pPr>
            <a:r>
              <a:rPr lang="en-US" sz="2000" b="0" i="0" u="none" strike="noStrike" baseline="0" smtClean="0">
                <a:latin typeface="Segoe"/>
                <a:ea typeface="ＭＳ ゴシック"/>
              </a:rPr>
              <a:t>Click the</a:t>
            </a:r>
            <a:r>
              <a:rPr lang="en-US" sz="2000" b="1" i="0" u="none" strike="noStrike" baseline="0" smtClean="0">
                <a:latin typeface="Segoe"/>
                <a:ea typeface="ＭＳ ゴシック"/>
              </a:rPr>
              <a:t> Matthew Pike street line</a:t>
            </a:r>
            <a:r>
              <a:rPr lang="en-US" sz="2000" b="0" i="0" u="none" strike="noStrike" baseline="0" smtClean="0">
                <a:latin typeface="Segoe"/>
                <a:ea typeface="ＭＳ ゴシック"/>
              </a:rPr>
              <a:t> again to select it. If that line is not already on top of the horizontal street line, click the </a:t>
            </a:r>
            <a:r>
              <a:rPr lang="en-US" sz="2000" b="1" i="0" u="none" strike="noStrike" baseline="0" smtClean="0">
                <a:latin typeface="Segoe"/>
                <a:ea typeface="ＭＳ ゴシック"/>
              </a:rPr>
              <a:t>Bring Forward arrow</a:t>
            </a:r>
            <a:r>
              <a:rPr lang="en-US" sz="2000" b="0" i="0" u="none" strike="noStrike" baseline="0" smtClean="0">
                <a:latin typeface="Segoe"/>
                <a:ea typeface="ＭＳ ゴシック"/>
              </a:rPr>
              <a:t> (the up arrow button) in the Selection task pane until it is. </a:t>
            </a:r>
          </a:p>
          <a:p>
            <a:pPr lvl="1">
              <a:lnSpc>
                <a:spcPct val="90000"/>
              </a:lnSpc>
              <a:buFont typeface="+mj-lt"/>
              <a:buAutoNum type="arabicPeriod" startAt="4"/>
            </a:pPr>
            <a:r>
              <a:rPr lang="en-US" sz="2000">
                <a:latin typeface="Segoe"/>
                <a:ea typeface="ＭＳ ゴシック"/>
              </a:rPr>
              <a:t>Click the </a:t>
            </a:r>
            <a:r>
              <a:rPr lang="en-US" sz="2000" b="1">
                <a:latin typeface="Segoe"/>
                <a:ea typeface="ＭＳ ゴシック"/>
              </a:rPr>
              <a:t>Matthews Pike text box</a:t>
            </a:r>
            <a:r>
              <a:rPr lang="en-US" sz="2000">
                <a:latin typeface="Segoe"/>
                <a:ea typeface="ＭＳ ゴシック"/>
              </a:rPr>
              <a:t> and click the </a:t>
            </a:r>
            <a:r>
              <a:rPr lang="en-US" sz="2000" b="1">
                <a:latin typeface="Segoe"/>
                <a:ea typeface="ＭＳ ゴシック"/>
              </a:rPr>
              <a:t>Bring Forward arrow</a:t>
            </a:r>
            <a:r>
              <a:rPr lang="en-US" sz="2000">
                <a:latin typeface="Segoe"/>
                <a:ea typeface="ＭＳ ゴシック"/>
              </a:rPr>
              <a:t> until the text box is on top of the horizontal gray line in the map if was not already so</a:t>
            </a:r>
            <a:r>
              <a:rPr lang="en-US" sz="2000">
                <a:latin typeface="Times New Roman"/>
                <a:ea typeface="ＭＳ ゴシック"/>
              </a:rPr>
              <a:t>.</a:t>
            </a:r>
          </a:p>
          <a:p>
            <a:pPr lvl="1">
              <a:lnSpc>
                <a:spcPct val="90000"/>
              </a:lnSpc>
              <a:buFont typeface="+mj-lt"/>
              <a:buAutoNum type="arabicPeriod" startAt="4"/>
            </a:pPr>
            <a:r>
              <a:rPr lang="en-US" sz="2000">
                <a:latin typeface="Segoe"/>
                <a:ea typeface="ＭＳ ゴシック"/>
              </a:rPr>
              <a:t>Click the </a:t>
            </a:r>
            <a:r>
              <a:rPr lang="en-US" sz="2000" b="1">
                <a:latin typeface="Segoe"/>
                <a:ea typeface="ＭＳ ゴシック"/>
              </a:rPr>
              <a:t>Magnolia Parkway street line </a:t>
            </a:r>
            <a:r>
              <a:rPr lang="en-US" sz="2000">
                <a:latin typeface="Segoe"/>
                <a:ea typeface="ＭＳ ゴシック"/>
              </a:rPr>
              <a:t>and click the </a:t>
            </a:r>
            <a:r>
              <a:rPr lang="en-US" sz="2000" b="1">
                <a:latin typeface="Segoe"/>
                <a:ea typeface="ＭＳ ゴシック"/>
              </a:rPr>
              <a:t>Bring Forward arrow</a:t>
            </a:r>
            <a:r>
              <a:rPr lang="en-US" sz="2000">
                <a:latin typeface="Segoe"/>
                <a:ea typeface="ＭＳ ゴシック"/>
              </a:rPr>
              <a:t> until the diagonal street is above the horizontal street in the map if it is not already so</a:t>
            </a:r>
            <a:r>
              <a:rPr lang="en-US" sz="2000">
                <a:latin typeface="Times New Roman"/>
                <a:ea typeface="ＭＳ ゴシック"/>
              </a:rPr>
              <a:t>.</a:t>
            </a:r>
            <a:r>
              <a:rPr lang="en-US" sz="2000">
                <a:latin typeface="Segoe"/>
                <a:ea typeface="ＭＳ ゴシック"/>
              </a:rPr>
              <a:t> Then close the </a:t>
            </a:r>
            <a:r>
              <a:rPr lang="en-US" sz="2000" b="1">
                <a:latin typeface="Segoe"/>
                <a:ea typeface="ＭＳ ゴシック"/>
              </a:rPr>
              <a:t>task pane</a:t>
            </a:r>
            <a:r>
              <a:rPr lang="en-US" sz="2000">
                <a:latin typeface="Times New Roman"/>
                <a:ea typeface="ＭＳ ゴシック"/>
              </a:rPr>
              <a:t>.</a:t>
            </a:r>
          </a:p>
          <a:p>
            <a:pPr lvl="1">
              <a:lnSpc>
                <a:spcPct val="90000"/>
              </a:lnSpc>
              <a:buFont typeface="+mj-lt"/>
              <a:buAutoNum type="arabicPeriod" startAt="4"/>
            </a:pPr>
            <a:endParaRPr lang="en-US" sz="2000">
              <a:latin typeface="Times New Roman"/>
              <a:ea typeface="ＭＳ ゴシック"/>
            </a:endParaRPr>
          </a:p>
          <a:p>
            <a:pPr lvl="1" rtl="0">
              <a:lnSpc>
                <a:spcPct val="90000"/>
              </a:lnSpc>
              <a:buAutoNum type="arabicPeriod" startAt="4"/>
            </a:pPr>
            <a:endParaRPr lang="en-US" sz="2000"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spTree>
    <p:extLst>
      <p:ext uri="{BB962C8B-B14F-4D97-AF65-F5344CB8AC3E}">
        <p14:creationId xmlns:p14="http://schemas.microsoft.com/office/powerpoint/2010/main" val="61194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latin typeface="Segoe"/>
                <a:ea typeface="ＭＳ ゴシック"/>
              </a:rPr>
              <a:t>You have one more </a:t>
            </a:r>
            <a:br>
              <a:rPr lang="en-US" sz="2000" b="0" i="0" u="none" strike="noStrike" baseline="0" smtClean="0">
                <a:latin typeface="Segoe"/>
                <a:ea typeface="ＭＳ ゴシック"/>
              </a:rPr>
            </a:br>
            <a:r>
              <a:rPr lang="en-US" sz="2000" b="0" i="0" u="none" strike="noStrike" baseline="0" smtClean="0">
                <a:latin typeface="Segoe"/>
                <a:ea typeface="ＭＳ ゴシック"/>
              </a:rPr>
              <a:t>shape to add to the </a:t>
            </a:r>
            <a:br>
              <a:rPr lang="en-US" sz="2000" b="0" i="0" u="none" strike="noStrike" baseline="0" smtClean="0">
                <a:latin typeface="Segoe"/>
                <a:ea typeface="ＭＳ ゴシック"/>
              </a:rPr>
            </a:br>
            <a:r>
              <a:rPr lang="en-US" sz="2000" b="0" i="0" u="none" strike="noStrike" baseline="0" smtClean="0">
                <a:latin typeface="Segoe"/>
                <a:ea typeface="ＭＳ ゴシック"/>
              </a:rPr>
              <a:t>map: an arrow that </a:t>
            </a:r>
            <a:br>
              <a:rPr lang="en-US" sz="2000" b="0" i="0" u="none" strike="noStrike" baseline="0" smtClean="0">
                <a:latin typeface="Segoe"/>
                <a:ea typeface="ＭＳ ゴシック"/>
              </a:rPr>
            </a:br>
            <a:r>
              <a:rPr lang="en-US" sz="2000" b="0" i="0" u="none" strike="noStrike" baseline="0" smtClean="0">
                <a:latin typeface="Segoe"/>
                <a:ea typeface="ＭＳ ゴシック"/>
              </a:rPr>
              <a:t>labels the horizontal </a:t>
            </a:r>
            <a:br>
              <a:rPr lang="en-US" sz="2000" b="0" i="0" u="none" strike="noStrike" baseline="0" smtClean="0">
                <a:latin typeface="Segoe"/>
                <a:ea typeface="ＭＳ ゴシック"/>
              </a:rPr>
            </a:br>
            <a:r>
              <a:rPr lang="en-US" sz="2000" b="0" i="0" u="none" strike="noStrike" baseline="0" smtClean="0">
                <a:latin typeface="Segoe"/>
                <a:ea typeface="ＭＳ ゴシック"/>
              </a:rPr>
              <a:t>street as John Street </a:t>
            </a:r>
            <a:br>
              <a:rPr lang="en-US" sz="2000" b="0" i="0" u="none" strike="noStrike" baseline="0" smtClean="0">
                <a:latin typeface="Segoe"/>
                <a:ea typeface="ＭＳ ゴシック"/>
              </a:rPr>
            </a:br>
            <a:r>
              <a:rPr lang="en-US" sz="2000" b="0" i="0" u="none" strike="noStrike" baseline="0" smtClean="0">
                <a:latin typeface="Segoe"/>
                <a:ea typeface="ＭＳ ゴシック"/>
              </a:rPr>
              <a:t>and indicates that </a:t>
            </a:r>
            <a:br>
              <a:rPr lang="en-US" sz="2000" b="0" i="0" u="none" strike="noStrike" baseline="0" smtClean="0">
                <a:latin typeface="Segoe"/>
                <a:ea typeface="ＭＳ ゴシック"/>
              </a:rPr>
            </a:br>
            <a:r>
              <a:rPr lang="en-US" sz="2000" b="0" i="0" u="none" strike="noStrike" baseline="0" smtClean="0">
                <a:latin typeface="Segoe"/>
                <a:ea typeface="ＭＳ ゴシック"/>
              </a:rPr>
              <a:t>the street is one </a:t>
            </a:r>
            <a:br>
              <a:rPr lang="en-US" sz="2000" b="0" i="0" u="none" strike="noStrike" baseline="0" smtClean="0">
                <a:latin typeface="Segoe"/>
                <a:ea typeface="ＭＳ ゴシック"/>
              </a:rPr>
            </a:br>
            <a:r>
              <a:rPr lang="en-US" sz="2000" b="0" i="0" u="none" strike="noStrike" baseline="0" smtClean="0">
                <a:latin typeface="Segoe"/>
                <a:ea typeface="ＭＳ ゴシック"/>
              </a:rPr>
              <a:t>way. Click </a:t>
            </a:r>
            <a:r>
              <a:rPr lang="en-US" sz="2000" b="1" i="0" u="none" strike="noStrike" baseline="0" smtClean="0">
                <a:latin typeface="Segoe"/>
                <a:ea typeface="ＭＳ ゴシック"/>
              </a:rPr>
              <a:t>Shapes</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on the Home tab,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Right Arrow</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in the Block Arrows </a:t>
            </a:r>
            <a:br>
              <a:rPr lang="en-US" sz="2000" b="0" i="0" u="none" strike="noStrike" baseline="0" smtClean="0">
                <a:latin typeface="Segoe"/>
                <a:ea typeface="ＭＳ ゴシック"/>
              </a:rPr>
            </a:br>
            <a:r>
              <a:rPr lang="en-US" sz="2000" b="0" i="0" u="none" strike="noStrike" baseline="0" smtClean="0">
                <a:latin typeface="Segoe"/>
                <a:ea typeface="ＭＳ ゴシック"/>
              </a:rPr>
              <a:t>group, and draw a block arrow (see the figure bove). The arrow should be about 0.7 inches high and 5 inches wide.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pic>
        <p:nvPicPr>
          <p:cNvPr id="7" name="Picture 6" descr="08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344" y="1600200"/>
            <a:ext cx="4925656" cy="3188338"/>
          </a:xfrm>
          <a:prstGeom prst="rect">
            <a:avLst/>
          </a:prstGeom>
        </p:spPr>
      </p:pic>
    </p:spTree>
    <p:extLst>
      <p:ext uri="{BB962C8B-B14F-4D97-AF65-F5344CB8AC3E}">
        <p14:creationId xmlns:p14="http://schemas.microsoft.com/office/powerpoint/2010/main" val="7958540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In the arrow, key </a:t>
            </a:r>
            <a:r>
              <a:rPr lang="en-US" b="1" i="0" u="none" strike="noStrike" baseline="0" smtClean="0">
                <a:latin typeface="Segoe"/>
                <a:ea typeface="ＭＳ ゴシック"/>
              </a:rPr>
              <a:t>John Street - ONE WAY</a:t>
            </a:r>
            <a:r>
              <a:rPr lang="en-US" b="0" i="0" u="none" strike="noStrike" baseline="0" smtClean="0">
                <a:latin typeface="Times New Roman"/>
                <a:ea typeface="ＭＳ ゴシック"/>
              </a:rPr>
              <a:t>.</a:t>
            </a:r>
            <a:r>
              <a:rPr lang="en-US" b="0" i="0" u="none" strike="noStrike" baseline="0" smtClean="0">
                <a:latin typeface="Segoe"/>
                <a:ea typeface="ＭＳ ゴシック"/>
              </a:rPr>
              <a:t> </a:t>
            </a:r>
          </a:p>
          <a:p>
            <a:pPr lvl="1" rtl="0">
              <a:buAutoNum type="arabicPeriod" startAt="9"/>
            </a:pPr>
            <a:r>
              <a:rPr lang="en-US" b="0" i="0" u="none" strike="noStrike" baseline="0" smtClean="0">
                <a:latin typeface="Segoe"/>
                <a:ea typeface="ＭＳ ゴシック"/>
              </a:rPr>
              <a:t>On the Home tab, click </a:t>
            </a:r>
            <a:r>
              <a:rPr lang="en-US" b="1" i="0" u="none" strike="noStrike" baseline="0" smtClean="0">
                <a:latin typeface="Segoe"/>
                <a:ea typeface="ＭＳ ゴシック"/>
              </a:rPr>
              <a:t>Align Left</a:t>
            </a:r>
            <a:r>
              <a:rPr lang="en-US" b="0" i="0" u="none" strike="noStrike" baseline="0" smtClean="0">
                <a:latin typeface="Segoe"/>
                <a:ea typeface="ＭＳ ゴシック"/>
              </a:rPr>
              <a:t> to make the text align on the left side of the arrow.</a:t>
            </a:r>
          </a:p>
          <a:p>
            <a:pPr lvl="1" rtl="0">
              <a:buAutoNum type="arabicPeriod" startAt="9"/>
            </a:pPr>
            <a:r>
              <a:rPr lang="en-US" b="0" i="0" u="none" strike="noStrike" baseline="0" smtClean="0">
                <a:latin typeface="Segoe"/>
                <a:ea typeface="ＭＳ ゴシック"/>
              </a:rPr>
              <a:t>Using the Shape Fill button, apply the </a:t>
            </a:r>
            <a:r>
              <a:rPr lang="en-US" b="1" i="0" u="none" strike="noStrike" baseline="0" smtClean="0">
                <a:latin typeface="Segoe"/>
                <a:ea typeface="ＭＳ ゴシック"/>
              </a:rPr>
              <a:t>Green, Accent 1, Darker 50%</a:t>
            </a:r>
            <a:r>
              <a:rPr lang="en-US" b="0" i="0" u="none" strike="noStrike" baseline="0" smtClean="0">
                <a:latin typeface="Segoe"/>
                <a:ea typeface="ＭＳ ゴシック"/>
              </a:rPr>
              <a:t> color to the arrow.</a:t>
            </a:r>
          </a:p>
          <a:p>
            <a:pPr lvl="1" rtl="0">
              <a:buAutoNum type="arabicPeriod" startAt="9"/>
            </a:pPr>
            <a:r>
              <a:rPr lang="en-US" b="0" i="0" u="none" strike="noStrike" baseline="0" smtClean="0">
                <a:latin typeface="Segoe"/>
                <a:ea typeface="ＭＳ ゴシック"/>
              </a:rPr>
              <a:t> </a:t>
            </a:r>
            <a:r>
              <a:rPr lang="en-US" b="1" i="0" u="none" strike="noStrike" baseline="0" smtClean="0">
                <a:latin typeface="Segoe"/>
                <a:ea typeface="ＭＳ ゴシック"/>
              </a:rPr>
              <a:t>Right-click</a:t>
            </a:r>
            <a:r>
              <a:rPr lang="en-US" b="0" i="0" u="none" strike="noStrike" baseline="0" smtClean="0">
                <a:latin typeface="Segoe"/>
                <a:ea typeface="ＭＳ ゴシック"/>
              </a:rPr>
              <a:t> a blank area of the block arrow (to the left of the words </a:t>
            </a:r>
            <a:r>
              <a:rPr lang="en-US" b="0" i="1" u="none" strike="noStrike" baseline="0" smtClean="0">
                <a:latin typeface="Segoe"/>
                <a:ea typeface="ＭＳ ゴシック"/>
              </a:rPr>
              <a:t>John Street</a:t>
            </a:r>
            <a:r>
              <a:rPr lang="en-US" b="0" i="0" u="none" strike="noStrike" baseline="0" smtClean="0">
                <a:latin typeface="Segoe"/>
                <a:ea typeface="ＭＳ ゴシック"/>
              </a:rPr>
              <a:t>, for example), point to </a:t>
            </a:r>
            <a:r>
              <a:rPr lang="en-US" b="1" i="0" u="none" strike="noStrike" baseline="0" smtClean="0">
                <a:latin typeface="Segoe"/>
                <a:ea typeface="ＭＳ ゴシック"/>
              </a:rPr>
              <a:t>Send to Back</a:t>
            </a:r>
            <a:r>
              <a:rPr lang="en-US" b="0" i="0" u="none" strike="noStrike" baseline="0" smtClean="0">
                <a:latin typeface="Segoe"/>
                <a:ea typeface="ＭＳ ゴシック"/>
              </a:rPr>
              <a:t>, and click </a:t>
            </a:r>
            <a:r>
              <a:rPr lang="en-US" b="1" i="0" u="none" strike="noStrike" baseline="0" smtClean="0">
                <a:latin typeface="Segoe"/>
                <a:ea typeface="ＭＳ ゴシック"/>
              </a:rPr>
              <a:t>Send to Back</a:t>
            </a:r>
            <a:r>
              <a:rPr lang="en-US" b="0" i="0" u="none" strike="noStrike" baseline="0" smtClean="0">
                <a:latin typeface="Segoe"/>
                <a:ea typeface="ＭＳ ゴシック"/>
              </a:rPr>
              <a:t>. The arrow moves behind all lines and shapes</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28296402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Set Object Order</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3"/>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Bring Forward </a:t>
            </a:r>
            <a:br>
              <a:rPr lang="en-US" sz="2000" b="1" i="0" u="none" strike="noStrike" baseline="0" smtClean="0">
                <a:latin typeface="Segoe"/>
                <a:ea typeface="ＭＳ ゴシック"/>
              </a:rPr>
            </a:br>
            <a:r>
              <a:rPr lang="en-US" sz="2000" b="0" i="0" u="none" strike="noStrike" baseline="0" smtClean="0">
                <a:latin typeface="Segoe"/>
                <a:ea typeface="ＭＳ ゴシック"/>
              </a:rPr>
              <a:t>button on the Drawing </a:t>
            </a:r>
            <a:br>
              <a:rPr lang="en-US" sz="2000" b="0" i="0" u="none" strike="noStrike" baseline="0" smtClean="0">
                <a:latin typeface="Segoe"/>
                <a:ea typeface="ＭＳ ゴシック"/>
              </a:rPr>
            </a:br>
            <a:r>
              <a:rPr lang="en-US" sz="2000" b="0" i="0" u="none" strike="noStrike" baseline="0" smtClean="0">
                <a:latin typeface="Segoe"/>
                <a:ea typeface="ＭＳ ゴシック"/>
              </a:rPr>
              <a:t>Tools Format tab until the </a:t>
            </a:r>
            <a:br>
              <a:rPr lang="en-US" sz="2000" b="0" i="0" u="none" strike="noStrike" baseline="0" smtClean="0">
                <a:latin typeface="Segoe"/>
                <a:ea typeface="ＭＳ ゴシック"/>
              </a:rPr>
            </a:br>
            <a:r>
              <a:rPr lang="en-US" sz="2000" b="0" i="0" u="none" strike="noStrike" baseline="0" smtClean="0">
                <a:latin typeface="Segoe"/>
                <a:ea typeface="ＭＳ ゴシック"/>
              </a:rPr>
              <a:t>arrow is in front of the </a:t>
            </a:r>
            <a:br>
              <a:rPr lang="en-US" sz="2000" b="0" i="0" u="none" strike="noStrike" baseline="0" smtClean="0">
                <a:latin typeface="Segoe"/>
                <a:ea typeface="ＭＳ ゴシック"/>
              </a:rPr>
            </a:br>
            <a:r>
              <a:rPr lang="en-US" sz="2000" b="0" i="0" u="none" strike="noStrike" baseline="0" smtClean="0">
                <a:latin typeface="Segoe"/>
                <a:ea typeface="ＭＳ ゴシック"/>
              </a:rPr>
              <a:t>diagonal line representing </a:t>
            </a:r>
            <a:br>
              <a:rPr lang="en-US" sz="2000" b="0" i="0" u="none" strike="noStrike" baseline="0" smtClean="0">
                <a:latin typeface="Segoe"/>
                <a:ea typeface="ＭＳ ゴシック"/>
              </a:rPr>
            </a:br>
            <a:r>
              <a:rPr lang="en-US" sz="2000" b="0" i="0" u="none" strike="noStrike" baseline="0" smtClean="0">
                <a:latin typeface="Segoe"/>
                <a:ea typeface="ＭＳ ゴシック"/>
              </a:rPr>
              <a:t>Magnolia Parkway but the </a:t>
            </a:r>
            <a:br>
              <a:rPr lang="en-US" sz="2000" b="0" i="0" u="none" strike="noStrike" baseline="0" smtClean="0">
                <a:latin typeface="Segoe"/>
                <a:ea typeface="ＭＳ ゴシック"/>
              </a:rPr>
            </a:br>
            <a:r>
              <a:rPr lang="en-US" sz="2000" b="0" i="0" u="none" strike="noStrike" baseline="0" smtClean="0">
                <a:latin typeface="Segoe"/>
                <a:ea typeface="ＭＳ ゴシック"/>
              </a:rPr>
              <a:t>behind Magnolia Lake </a:t>
            </a:r>
            <a:br>
              <a:rPr lang="en-US" sz="2000" b="0" i="0" u="none" strike="noStrike" baseline="0" smtClean="0">
                <a:latin typeface="Segoe"/>
                <a:ea typeface="ＭＳ ゴシック"/>
              </a:rPr>
            </a:br>
            <a:r>
              <a:rPr lang="en-US" sz="2000" b="0" i="0" u="none" strike="noStrike" baseline="0" smtClean="0">
                <a:latin typeface="Segoe"/>
                <a:ea typeface="ＭＳ ゴシック"/>
              </a:rPr>
              <a:t>shape. The figure at right</a:t>
            </a:r>
            <a:br>
              <a:rPr lang="en-US" sz="2000" b="0" i="0" u="none" strike="noStrike" baseline="0" smtClean="0">
                <a:latin typeface="Segoe"/>
                <a:ea typeface="ＭＳ ゴシック"/>
              </a:rPr>
            </a:br>
            <a:r>
              <a:rPr lang="en-US" sz="2000" b="0" i="0" u="none" strike="noStrike" baseline="0" smtClean="0">
                <a:latin typeface="Segoe"/>
                <a:ea typeface="ＭＳ ゴシック"/>
              </a:rPr>
              <a:t>shows the completed </a:t>
            </a:r>
            <a:br>
              <a:rPr lang="en-US" sz="2000" b="0" i="0" u="none" strike="noStrike" baseline="0" smtClean="0">
                <a:latin typeface="Segoe"/>
                <a:ea typeface="ＭＳ ゴシック"/>
              </a:rPr>
            </a:br>
            <a:r>
              <a:rPr lang="en-US" sz="2000" b="0" i="0" u="none" strike="noStrike" baseline="0" smtClean="0">
                <a:latin typeface="Segoe"/>
                <a:ea typeface="ＭＳ ゴシック"/>
              </a:rPr>
              <a:t>map.</a:t>
            </a:r>
          </a:p>
          <a:p>
            <a:pPr lvl="1" rtl="0">
              <a:buAutoNum type="arabicPeriod" startAt="13"/>
            </a:pPr>
            <a:r>
              <a:rPr lang="en-US" sz="2000" b="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pic>
        <p:nvPicPr>
          <p:cNvPr id="8" name="Picture 7" descr="08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524000"/>
            <a:ext cx="4305300" cy="3248785"/>
          </a:xfrm>
          <a:prstGeom prst="rect">
            <a:avLst/>
          </a:prstGeom>
        </p:spPr>
      </p:pic>
    </p:spTree>
    <p:extLst>
      <p:ext uri="{BB962C8B-B14F-4D97-AF65-F5344CB8AC3E}">
        <p14:creationId xmlns:p14="http://schemas.microsoft.com/office/powerpoint/2010/main" val="310266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Insert a Picture from a File</a:t>
            </a:r>
          </a:p>
        </p:txBody>
      </p:sp>
      <p:sp>
        <p:nvSpPr>
          <p:cNvPr id="3" name="Text Placeholder 2"/>
          <p:cNvSpPr>
            <a:spLocks noGrp="1"/>
          </p:cNvSpPr>
          <p:nvPr>
            <p:ph type="body" idx="1"/>
          </p:nvPr>
        </p:nvSpPr>
        <p:spPr/>
        <p:txBody>
          <a:bodyPr/>
          <a:lstStyle/>
          <a:p>
            <a:pPr lvl="1">
              <a:buFont typeface="Arial"/>
              <a:buChar char="•"/>
            </a:pPr>
            <a:r>
              <a:rPr lang="en-US">
                <a:latin typeface="Segoe"/>
                <a:ea typeface="ＭＳ ゴシック"/>
              </a:rPr>
              <a:t>The dialog box may look different from the one shown, depending on your Windows version, the view in effect, and the other files in the folder. The picture appears on the slide.</a:t>
            </a:r>
          </a:p>
          <a:p>
            <a:pPr lvl="1">
              <a:buFont typeface="+mj-lt"/>
              <a:buAutoNum type="arabicPeriod" startAt="3"/>
            </a:pPr>
            <a:r>
              <a:rPr lang="en-US">
                <a:latin typeface="Segoe"/>
                <a:ea typeface="ＭＳ ゴシック"/>
              </a:rPr>
              <a:t> </a:t>
            </a:r>
            <a:r>
              <a:rPr lang="en-US" b="1">
                <a:latin typeface="Segoe"/>
                <a:ea typeface="ＭＳ ゴシック"/>
              </a:rPr>
              <a:t>SAVE</a:t>
            </a:r>
            <a:r>
              <a:rPr lang="en-US">
                <a:latin typeface="Segoe"/>
                <a:ea typeface="ＭＳ ゴシック"/>
              </a:rPr>
              <a:t> the presentation.</a:t>
            </a:r>
          </a:p>
          <a:p>
            <a:pPr lvl="0"/>
            <a:r>
              <a:rPr lang="en-US" b="1">
                <a:latin typeface="Segoe"/>
                <a:ea typeface="ＭＳ ゴシック"/>
              </a:rPr>
              <a:t>PAUSE</a:t>
            </a:r>
            <a:r>
              <a:rPr lang="en-US">
                <a:latin typeface="Segoe"/>
                <a:ea typeface="ＭＳ ゴシック"/>
              </a:rPr>
              <a:t>. </a:t>
            </a:r>
            <a:r>
              <a:rPr lang="en-US" b="1">
                <a:latin typeface="Segoe"/>
                <a:ea typeface="ＭＳ ゴシック"/>
              </a:rPr>
              <a:t>LEAVE</a:t>
            </a:r>
            <a:r>
              <a:rPr lang="en-US">
                <a:latin typeface="Segoe"/>
                <a:ea typeface="ＭＳ ゴシック"/>
              </a:rPr>
              <a:t> the presentation open to use in the next exercise.</a:t>
            </a:r>
            <a:endParaRPr lang="en-US">
              <a:latin typeface="Times New Roman"/>
              <a:ea typeface="ＭＳ ゴシック"/>
            </a:endParaRPr>
          </a:p>
          <a:p>
            <a:pPr lvl="1">
              <a:buFont typeface="+mj-lt"/>
              <a:buAutoNum type="arabicPeriod" startAt="3"/>
            </a:pPr>
            <a:endParaRPr lang="en-US">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spTree>
    <p:extLst>
      <p:ext uri="{BB962C8B-B14F-4D97-AF65-F5344CB8AC3E}">
        <p14:creationId xmlns:p14="http://schemas.microsoft.com/office/powerpoint/2010/main" val="35202300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Objects with Each Other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 Version 3</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On slide 8, click the </a:t>
            </a:r>
            <a:r>
              <a:rPr lang="en-US" b="1" i="0" u="none" strike="noStrike" baseline="0" smtClean="0">
                <a:latin typeface="Segoe"/>
                <a:ea typeface="ＭＳ ゴシック"/>
              </a:rPr>
              <a:t>West Bank Center</a:t>
            </a:r>
            <a:r>
              <a:rPr lang="en-US" b="0" i="0" u="none" strike="noStrike" baseline="0" smtClean="0">
                <a:latin typeface="Segoe"/>
                <a:ea typeface="ＭＳ ゴシック"/>
              </a:rPr>
              <a:t> </a:t>
            </a:r>
            <a:r>
              <a:rPr lang="en-US" b="1" i="0" u="none" strike="noStrike" baseline="0" smtClean="0">
                <a:latin typeface="Segoe"/>
                <a:ea typeface="ＭＳ ゴシック"/>
              </a:rPr>
              <a:t>shape</a:t>
            </a:r>
            <a:r>
              <a:rPr lang="en-US" b="0" i="0" u="none" strike="noStrike" baseline="0" smtClean="0">
                <a:latin typeface="Segoe"/>
                <a:ea typeface="ＭＳ ゴシック"/>
              </a:rPr>
              <a:t>, hold down </a:t>
            </a:r>
            <a:r>
              <a:rPr lang="en-US" b="1" i="0" u="none" strike="noStrike" baseline="0" smtClean="0">
                <a:latin typeface="Segoe"/>
                <a:ea typeface="ＭＳ ゴシック"/>
              </a:rPr>
              <a:t>Shift</a:t>
            </a:r>
            <a:r>
              <a:rPr lang="en-US" b="0" i="0" u="none" strike="noStrike" baseline="0" smtClean="0">
                <a:latin typeface="Segoe"/>
                <a:ea typeface="ＭＳ ゴシック"/>
              </a:rPr>
              <a:t>, and click the </a:t>
            </a:r>
            <a:r>
              <a:rPr lang="en-US" b="1" i="0" u="none" strike="noStrike" baseline="0" smtClean="0">
                <a:latin typeface="Segoe"/>
                <a:ea typeface="ＭＳ ゴシック"/>
              </a:rPr>
              <a:t>Baldwin Museum</a:t>
            </a:r>
            <a:r>
              <a:rPr lang="en-US" b="0" i="0" u="none" strike="noStrike" baseline="0" smtClean="0">
                <a:latin typeface="Segoe"/>
                <a:ea typeface="ＭＳ ゴシック"/>
              </a:rPr>
              <a:t> shape and the </a:t>
            </a:r>
            <a:r>
              <a:rPr lang="en-US" b="1" i="0" u="none" strike="noStrike" baseline="0" smtClean="0">
                <a:latin typeface="Segoe"/>
                <a:ea typeface="ＭＳ ゴシック"/>
              </a:rPr>
              <a:t>Miller Arena</a:t>
            </a:r>
            <a:r>
              <a:rPr lang="en-US" b="0" i="0" u="none" strike="noStrike" baseline="0" smtClean="0">
                <a:latin typeface="Segoe"/>
                <a:ea typeface="ＭＳ ゴシック"/>
              </a:rPr>
              <a:t> shape. These landmarks are all different distances from the </a:t>
            </a:r>
            <a:r>
              <a:rPr lang="en-US" b="0" i="1" u="none" strike="noStrike" baseline="0" smtClean="0">
                <a:latin typeface="Segoe"/>
                <a:ea typeface="ＭＳ ゴシック"/>
              </a:rPr>
              <a:t>John Street</a:t>
            </a:r>
            <a:r>
              <a:rPr lang="en-US" b="0" i="0" u="none" strike="noStrike" baseline="0" smtClean="0">
                <a:latin typeface="Segoe"/>
                <a:ea typeface="ＭＳ ゴシック"/>
              </a:rPr>
              <a:t> horizontal line but can be aligned for a neater appearance.</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432291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Align Objects with Each Other</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smtClean="0">
                <a:latin typeface="Segoe"/>
                <a:ea typeface="ＭＳ ゴシック"/>
              </a:rPr>
              <a:t>Click the </a:t>
            </a:r>
            <a:r>
              <a:rPr lang="en-US" sz="2000" b="1" i="0" u="none" strike="noStrike" baseline="0" smtClean="0">
                <a:latin typeface="Segoe"/>
                <a:ea typeface="ＭＳ ゴシック"/>
              </a:rPr>
              <a:t>Drawing </a:t>
            </a:r>
            <a:br>
              <a:rPr lang="en-US" sz="2000" b="1" i="0" u="none" strike="noStrike" baseline="0" smtClean="0">
                <a:latin typeface="Segoe"/>
                <a:ea typeface="ＭＳ ゴシック"/>
              </a:rPr>
            </a:br>
            <a:r>
              <a:rPr lang="en-US" sz="2000" b="1" i="0" u="none" strike="noStrike" baseline="0" smtClean="0">
                <a:latin typeface="Segoe"/>
                <a:ea typeface="ＭＳ ゴシック"/>
              </a:rPr>
              <a:t>Tools Format</a:t>
            </a:r>
            <a:r>
              <a:rPr lang="en-US" sz="2000" b="0" i="0" u="none" strike="noStrike" baseline="0" smtClean="0">
                <a:latin typeface="Segoe"/>
                <a:ea typeface="ＭＳ ゴシック"/>
              </a:rPr>
              <a:t> tab if </a:t>
            </a:r>
            <a:br>
              <a:rPr lang="en-US" sz="2000" b="0" i="0" u="none" strike="noStrike" baseline="0" smtClean="0">
                <a:latin typeface="Segoe"/>
                <a:ea typeface="ＭＳ ゴシック"/>
              </a:rPr>
            </a:br>
            <a:r>
              <a:rPr lang="en-US" sz="2000" b="0" i="0" u="none" strike="noStrike" baseline="0" smtClean="0">
                <a:latin typeface="Segoe"/>
                <a:ea typeface="ＭＳ ゴシック"/>
              </a:rPr>
              <a:t>necessary, and in the </a:t>
            </a:r>
            <a:br>
              <a:rPr lang="en-US" sz="2000" b="0" i="0" u="none" strike="noStrike" baseline="0" smtClean="0">
                <a:latin typeface="Segoe"/>
                <a:ea typeface="ＭＳ ゴシック"/>
              </a:rPr>
            </a:br>
            <a:r>
              <a:rPr lang="en-US" sz="2000" b="0" i="0" u="none" strike="noStrike" baseline="0" smtClean="0">
                <a:latin typeface="Segoe"/>
                <a:ea typeface="ＭＳ ゴシック"/>
              </a:rPr>
              <a:t>Arrange group, click </a:t>
            </a:r>
            <a:br>
              <a:rPr lang="en-US" sz="2000" b="0" i="0" u="none" strike="noStrike" baseline="0" smtClean="0">
                <a:latin typeface="Segoe"/>
                <a:ea typeface="ＭＳ ゴシック"/>
              </a:rPr>
            </a:br>
            <a:r>
              <a:rPr lang="en-US" sz="2000" b="1" i="0" u="none" strike="noStrike" baseline="0" smtClean="0">
                <a:latin typeface="Segoe"/>
                <a:ea typeface="ＭＳ ゴシック"/>
              </a:rPr>
              <a:t>Align Objects</a:t>
            </a:r>
            <a:r>
              <a:rPr lang="en-US" sz="2000" b="0" i="0" u="none" strike="noStrike" baseline="0" smtClean="0">
                <a:latin typeface="Segoe"/>
                <a:ea typeface="ＭＳ ゴシック"/>
              </a:rPr>
              <a:t>, and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Align Bottom</a:t>
            </a:r>
            <a:r>
              <a:rPr lang="en-US" sz="2000" b="0" i="0" u="none" strike="noStrike" baseline="0" smtClean="0">
                <a:latin typeface="Segoe"/>
                <a:ea typeface="ＭＳ ゴシック"/>
              </a:rPr>
              <a:t> </a:t>
            </a:r>
            <a:br>
              <a:rPr lang="en-US" sz="2000" b="0" i="0" u="none" strike="noStrike" baseline="0" smtClean="0">
                <a:latin typeface="Segoe"/>
                <a:ea typeface="ＭＳ ゴシック"/>
              </a:rPr>
            </a:br>
            <a:r>
              <a:rPr lang="en-US" sz="2000" b="0" i="0" u="none" strike="noStrike" baseline="0" smtClean="0">
                <a:latin typeface="Segoe"/>
                <a:ea typeface="ＭＳ ゴシック"/>
              </a:rPr>
              <a:t>(right). The shapes </a:t>
            </a:r>
            <a:br>
              <a:rPr lang="en-US" sz="2000" b="0" i="0" u="none" strike="noStrike" baseline="0" smtClean="0">
                <a:latin typeface="Segoe"/>
                <a:ea typeface="ＭＳ ゴシック"/>
              </a:rPr>
            </a:br>
            <a:r>
              <a:rPr lang="en-US" sz="2000" b="0" i="0" u="none" strike="noStrike" baseline="0" smtClean="0">
                <a:latin typeface="Segoe"/>
                <a:ea typeface="ＭＳ ゴシック"/>
              </a:rPr>
              <a:t>are now aligned at </a:t>
            </a:r>
            <a:br>
              <a:rPr lang="en-US" sz="2000" b="0" i="0" u="none" strike="noStrike" baseline="0" smtClean="0">
                <a:latin typeface="Segoe"/>
                <a:ea typeface="ＭＳ ゴシック"/>
              </a:rPr>
            </a:br>
            <a:r>
              <a:rPr lang="en-US" sz="2000" b="0" i="0" u="none" strike="noStrike" baseline="0" smtClean="0">
                <a:latin typeface="Segoe"/>
                <a:ea typeface="ＭＳ ゴシック"/>
              </a:rPr>
              <a:t>the bottom so they </a:t>
            </a:r>
            <a:br>
              <a:rPr lang="en-US" sz="2000" b="0" i="0" u="none" strike="noStrike" baseline="0" smtClean="0">
                <a:latin typeface="Segoe"/>
                <a:ea typeface="ＭＳ ゴシック"/>
              </a:rPr>
            </a:br>
            <a:r>
              <a:rPr lang="en-US" sz="2000" b="0" i="0" u="none" strike="noStrike" baseline="0" smtClean="0">
                <a:latin typeface="Segoe"/>
                <a:ea typeface="ＭＳ ゴシック"/>
              </a:rPr>
              <a:t>are the same distance </a:t>
            </a:r>
            <a:br>
              <a:rPr lang="en-US" sz="2000" b="0" i="0" u="none" strike="noStrike" baseline="0" smtClean="0">
                <a:latin typeface="Segoe"/>
                <a:ea typeface="ＭＳ ゴシック"/>
              </a:rPr>
            </a:br>
            <a:r>
              <a:rPr lang="en-US" sz="2000" b="0" i="0" u="none" strike="noStrike" baseline="0" smtClean="0">
                <a:latin typeface="Segoe"/>
                <a:ea typeface="ＭＳ ゴシック"/>
              </a:rPr>
              <a:t>from the horizontal </a:t>
            </a:r>
            <a:br>
              <a:rPr lang="en-US" sz="2000" b="0" i="0" u="none" strike="noStrike" baseline="0" smtClean="0">
                <a:latin typeface="Segoe"/>
                <a:ea typeface="ＭＳ ゴシック"/>
              </a:rPr>
            </a:br>
            <a:r>
              <a:rPr lang="en-US" sz="2000" b="0" i="0" u="none" strike="noStrike" baseline="0" smtClean="0">
                <a:latin typeface="Segoe"/>
                <a:ea typeface="ＭＳ ゴシック"/>
              </a:rPr>
              <a:t>line</a:t>
            </a:r>
            <a:r>
              <a:rPr lang="en-US" sz="2000" b="0" i="0" u="none" strike="noStrike" baseline="0" smtClean="0">
                <a:latin typeface="Times New Roman"/>
                <a:ea typeface="ＭＳ ゴシック"/>
              </a:rPr>
              <a:t>.</a:t>
            </a:r>
          </a:p>
          <a:p>
            <a:pPr lvl="1" rtl="0">
              <a:buAutoNum type="arabicPeriod" startAt="2"/>
            </a:pPr>
            <a:r>
              <a:rPr lang="en-US" sz="2000" b="0" i="0" u="none" strike="noStrike" baseline="0" smtClean="0">
                <a:latin typeface="Segoe"/>
                <a:ea typeface="ＭＳ ゴシック"/>
              </a:rPr>
              <a:t> </a:t>
            </a:r>
            <a:r>
              <a:rPr lang="en-US" sz="2000" b="1" i="0" u="none" strike="noStrike" baseline="0" smtClean="0">
                <a:latin typeface="Segoe"/>
                <a:ea typeface="ＭＳ ゴシック"/>
              </a:rPr>
              <a:t>SAVE</a:t>
            </a:r>
            <a:r>
              <a:rPr lang="en-US" sz="2000" b="0" i="0" u="none" strike="noStrike" baseline="0" smtClean="0">
                <a:latin typeface="Segoe"/>
                <a:ea typeface="ＭＳ ゴシック"/>
              </a:rPr>
              <a:t> the presentation.</a:t>
            </a:r>
          </a:p>
          <a:p>
            <a:pPr lvl="0" rtl="0"/>
            <a:r>
              <a:rPr lang="en-US" sz="2000" b="1" i="0" u="none" strike="noStrike" baseline="0" smtClean="0">
                <a:latin typeface="Segoe"/>
                <a:ea typeface="ＭＳ ゴシック"/>
              </a:rPr>
              <a:t>PAUSE</a:t>
            </a:r>
            <a:r>
              <a:rPr lang="en-US" sz="2000" b="0" i="0" u="none" strike="noStrike" baseline="0" smtClean="0">
                <a:latin typeface="Segoe"/>
                <a:ea typeface="ＭＳ ゴシック"/>
              </a:rPr>
              <a:t>. </a:t>
            </a:r>
            <a:r>
              <a:rPr lang="en-US" sz="2000" b="1" i="0" u="none" strike="noStrike" baseline="0" smtClean="0">
                <a:latin typeface="Segoe"/>
                <a:ea typeface="ＭＳ ゴシック"/>
              </a:rPr>
              <a:t>LEAVE</a:t>
            </a:r>
            <a:r>
              <a:rPr lang="en-US" sz="2000" b="0" i="0" u="none" strike="noStrike" baseline="0" smtClean="0">
                <a:latin typeface="Segoe"/>
                <a:ea typeface="ＭＳ ゴシック"/>
              </a:rPr>
              <a:t> the presentation open to use in the next exercise.</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81</a:t>
            </a:fld>
            <a:endParaRPr lang="en-US" dirty="0"/>
          </a:p>
        </p:txBody>
      </p:sp>
      <p:pic>
        <p:nvPicPr>
          <p:cNvPr id="7" name="Picture 6" descr="0838.png"/>
          <p:cNvPicPr>
            <a:picLocks noChangeAspect="1"/>
          </p:cNvPicPr>
          <p:nvPr/>
        </p:nvPicPr>
        <p:blipFill rotWithShape="1">
          <a:blip r:embed="rId2">
            <a:extLst>
              <a:ext uri="{28A0092B-C50C-407E-A947-70E740481C1C}">
                <a14:useLocalDpi xmlns:a14="http://schemas.microsoft.com/office/drawing/2010/main" val="0"/>
              </a:ext>
            </a:extLst>
          </a:blip>
          <a:srcRect l="10972"/>
          <a:stretch/>
        </p:blipFill>
        <p:spPr>
          <a:xfrm>
            <a:off x="3962400" y="1600200"/>
            <a:ext cx="4673600" cy="3509497"/>
          </a:xfrm>
          <a:prstGeom prst="rect">
            <a:avLst/>
          </a:prstGeom>
        </p:spPr>
      </p:pic>
    </p:spTree>
    <p:extLst>
      <p:ext uri="{BB962C8B-B14F-4D97-AF65-F5344CB8AC3E}">
        <p14:creationId xmlns:p14="http://schemas.microsoft.com/office/powerpoint/2010/main" val="11554508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Group Objects </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a:t>
            </a:r>
            <a:r>
              <a:rPr lang="en-US" sz="2000" b="1" i="1" u="none" strike="noStrike" baseline="0" smtClean="0">
                <a:latin typeface="Segoe"/>
                <a:ea typeface="ＭＳ ゴシック"/>
              </a:rPr>
              <a:t>Exhibits Final Version 3</a:t>
            </a:r>
            <a:r>
              <a:rPr lang="en-US" sz="2000" b="0" i="0" u="none" strike="noStrike" baseline="0" smtClean="0">
                <a:latin typeface="Segoe"/>
                <a:ea typeface="ＭＳ ゴシック"/>
              </a:rPr>
              <a:t> presentation that is still open from the previous exercise.</a:t>
            </a:r>
          </a:p>
          <a:p>
            <a:pPr lvl="1" rtl="0"/>
            <a:r>
              <a:rPr lang="en-US" sz="2000" b="0" i="0" u="none" strike="noStrike" baseline="0" smtClean="0">
                <a:latin typeface="Segoe"/>
                <a:ea typeface="ＭＳ ゴシック"/>
              </a:rPr>
              <a:t>While still on slide 8, click </a:t>
            </a:r>
            <a:r>
              <a:rPr lang="en-US" sz="2000" b="1" i="0" u="none" strike="noStrike" baseline="0" smtClean="0">
                <a:latin typeface="Segoe"/>
                <a:ea typeface="ＭＳ ゴシック"/>
              </a:rPr>
              <a:t>above and to the left of the map</a:t>
            </a:r>
            <a:r>
              <a:rPr lang="en-US" sz="2000" b="0" i="0" u="none" strike="noStrike" baseline="0" smtClean="0">
                <a:latin typeface="Segoe"/>
                <a:ea typeface="ＭＳ ゴシック"/>
              </a:rPr>
              <a:t> (but below the line of text), and then hold down the </a:t>
            </a:r>
            <a:r>
              <a:rPr lang="en-US" sz="2000" b="1" i="0" u="none" strike="noStrike" baseline="0" smtClean="0">
                <a:latin typeface="Segoe"/>
                <a:ea typeface="ＭＳ ゴシック"/>
              </a:rPr>
              <a:t>left mouse button</a:t>
            </a:r>
            <a:r>
              <a:rPr lang="en-US" sz="2000" b="0" i="0" u="none" strike="noStrike" baseline="0" smtClean="0">
                <a:latin typeface="Segoe"/>
                <a:ea typeface="ＭＳ ゴシック"/>
              </a:rPr>
              <a:t> and drag downward and to the right until you have included the entire map in the selected area. This is called </a:t>
            </a:r>
            <a:r>
              <a:rPr lang="en-US" sz="2000" b="1" i="1" u="none" strike="noStrike" baseline="0" smtClean="0">
                <a:latin typeface="Segoe"/>
                <a:ea typeface="ＭＳ ゴシック"/>
              </a:rPr>
              <a:t>lassoing</a:t>
            </a:r>
            <a:r>
              <a:rPr lang="en-US" sz="2000" b="0" i="0" u="none" strike="noStrike" baseline="0" smtClean="0">
                <a:latin typeface="Segoe"/>
                <a:ea typeface="ＭＳ ゴシック"/>
              </a:rPr>
              <a:t> the shapes.</a:t>
            </a:r>
          </a:p>
          <a:p>
            <a:pPr lvl="1" rtl="0"/>
            <a:r>
              <a:rPr lang="en-US" sz="2000" b="0" i="0" u="none" strike="noStrike" baseline="0" smtClean="0">
                <a:latin typeface="Segoe"/>
                <a:ea typeface="ＭＳ ゴシック"/>
              </a:rPr>
              <a:t>Release the </a:t>
            </a:r>
            <a:r>
              <a:rPr lang="en-US" sz="2000" b="1" i="0" u="none" strike="noStrike" baseline="0" smtClean="0">
                <a:latin typeface="Segoe"/>
                <a:ea typeface="ＭＳ ゴシック"/>
              </a:rPr>
              <a:t>mouse button</a:t>
            </a:r>
            <a:r>
              <a:rPr lang="en-US" sz="2000" b="0" i="0" u="none" strike="noStrike" baseline="0" smtClean="0">
                <a:latin typeface="Times New Roman"/>
                <a:ea typeface="ＭＳ ゴシック"/>
              </a:rPr>
              <a:t>.</a:t>
            </a:r>
            <a:r>
              <a:rPr lang="en-US" sz="2000" b="0" i="0" u="none" strike="noStrike" baseline="0" smtClean="0">
                <a:latin typeface="Segoe"/>
                <a:ea typeface="ＭＳ ゴシック"/>
              </a:rPr>
              <a:t> All the shapes within the selection lasso are selected.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spTree>
    <p:extLst>
      <p:ext uri="{BB962C8B-B14F-4D97-AF65-F5344CB8AC3E}">
        <p14:creationId xmlns:p14="http://schemas.microsoft.com/office/powerpoint/2010/main" val="10750772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Group Objects </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latin typeface="Segoe"/>
                <a:ea typeface="ＭＳ ゴシック"/>
              </a:rPr>
              <a:t>Click the </a:t>
            </a:r>
            <a:r>
              <a:rPr lang="en-US" b="1" i="0" u="none" strike="noStrike" baseline="0" smtClean="0">
                <a:latin typeface="Segoe"/>
                <a:ea typeface="ＭＳ ゴシック"/>
              </a:rPr>
              <a:t>Drawing Tools </a:t>
            </a:r>
            <a:br>
              <a:rPr lang="en-US" b="1" i="0" u="none" strike="noStrike" baseline="0" smtClean="0">
                <a:latin typeface="Segoe"/>
                <a:ea typeface="ＭＳ ゴシック"/>
              </a:rPr>
            </a:br>
            <a:r>
              <a:rPr lang="en-US" b="1" i="0" u="none" strike="noStrike" baseline="0" smtClean="0">
                <a:latin typeface="Segoe"/>
                <a:ea typeface="ＭＳ ゴシック"/>
              </a:rPr>
              <a:t>Format</a:t>
            </a:r>
            <a:r>
              <a:rPr lang="en-US" b="0" i="0" u="none" strike="noStrike" baseline="0" smtClean="0">
                <a:latin typeface="Segoe"/>
                <a:ea typeface="ＭＳ ゴシック"/>
              </a:rPr>
              <a:t> tab</a:t>
            </a:r>
            <a:r>
              <a:rPr lang="en-US" b="0" i="0" u="none" strike="noStrike" baseline="0" smtClean="0">
                <a:latin typeface="Times New Roman"/>
                <a:ea typeface="ＭＳ ゴシック"/>
              </a:rPr>
              <a:t>.</a:t>
            </a:r>
            <a:r>
              <a:rPr lang="en-US" b="0" i="0" u="none" strike="noStrike" baseline="0" smtClean="0">
                <a:latin typeface="Segoe"/>
                <a:ea typeface="ＭＳ ゴシック"/>
              </a:rPr>
              <a:t> Click the </a:t>
            </a:r>
            <a:br>
              <a:rPr lang="en-US" b="0" i="0" u="none" strike="noStrike" baseline="0" smtClean="0">
                <a:latin typeface="Segoe"/>
                <a:ea typeface="ＭＳ ゴシック"/>
              </a:rPr>
            </a:br>
            <a:r>
              <a:rPr lang="en-US" b="1" i="0" u="none" strike="noStrike" baseline="0" smtClean="0">
                <a:latin typeface="Segoe"/>
                <a:ea typeface="ＭＳ ゴシック"/>
              </a:rPr>
              <a:t>Group Objects</a:t>
            </a:r>
            <a:r>
              <a:rPr lang="en-US" b="0" i="0" u="none" strike="noStrike" baseline="0" smtClean="0">
                <a:latin typeface="Segoe"/>
                <a:ea typeface="ＭＳ ゴシック"/>
              </a:rPr>
              <a:t> button, </a:t>
            </a:r>
            <a:br>
              <a:rPr lang="en-US" b="0" i="0" u="none" strike="noStrike" baseline="0" smtClean="0">
                <a:latin typeface="Segoe"/>
                <a:ea typeface="ＭＳ ゴシック"/>
              </a:rPr>
            </a:br>
            <a:r>
              <a:rPr lang="en-US" b="0" i="0" u="none" strike="noStrike" baseline="0" smtClean="0">
                <a:latin typeface="Segoe"/>
                <a:ea typeface="ＭＳ ゴシック"/>
              </a:rPr>
              <a:t>and then click </a:t>
            </a:r>
            <a:r>
              <a:rPr lang="en-US" b="1" i="0" u="none" strike="noStrike" baseline="0" smtClean="0">
                <a:latin typeface="Segoe"/>
                <a:ea typeface="ＭＳ ゴシック"/>
              </a:rPr>
              <a:t>Group</a:t>
            </a:r>
            <a:r>
              <a:rPr lang="en-US" b="0" i="0" u="none" strike="noStrike" baseline="0" smtClean="0">
                <a:latin typeface="Segoe"/>
                <a:ea typeface="ＭＳ ゴシック"/>
              </a:rPr>
              <a:t> </a:t>
            </a:r>
            <a:br>
              <a:rPr lang="en-US" b="0" i="0" u="none" strike="noStrike" baseline="0" smtClean="0">
                <a:latin typeface="Segoe"/>
                <a:ea typeface="ＭＳ ゴシック"/>
              </a:rPr>
            </a:br>
            <a:r>
              <a:rPr lang="en-US" b="0" i="0" u="none" strike="noStrike" baseline="0" smtClean="0">
                <a:latin typeface="Segoe"/>
                <a:ea typeface="ＭＳ ゴシック"/>
              </a:rPr>
              <a:t>(see figure). All objects </a:t>
            </a:r>
            <a:br>
              <a:rPr lang="en-US" b="0" i="0" u="none" strike="noStrike" baseline="0" smtClean="0">
                <a:latin typeface="Segoe"/>
                <a:ea typeface="ＭＳ ゴシック"/>
              </a:rPr>
            </a:br>
            <a:r>
              <a:rPr lang="en-US" b="0" i="0" u="none" strike="noStrike" baseline="0" smtClean="0">
                <a:latin typeface="Segoe"/>
                <a:ea typeface="ＭＳ ゴシック"/>
              </a:rPr>
              <a:t>are surrounded by a </a:t>
            </a:r>
            <a:br>
              <a:rPr lang="en-US" b="0" i="0" u="none" strike="noStrike" baseline="0" smtClean="0">
                <a:latin typeface="Segoe"/>
                <a:ea typeface="ＭＳ ゴシック"/>
              </a:rPr>
            </a:br>
            <a:r>
              <a:rPr lang="en-US" b="0" i="0" u="none" strike="noStrike" baseline="0" smtClean="0">
                <a:latin typeface="Segoe"/>
                <a:ea typeface="ＭＳ ゴシック"/>
              </a:rPr>
              <a:t>single selection border.</a:t>
            </a:r>
          </a:p>
          <a:p>
            <a:pPr lvl="1" rtl="0">
              <a:buAutoNum type="arabicPeriod" startAt="3"/>
            </a:pPr>
            <a:r>
              <a:rPr lang="en-US"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 </a:t>
            </a:r>
            <a:br>
              <a:rPr lang="en-US" b="0" i="0" u="none" strike="noStrike" baseline="0" smtClean="0">
                <a:latin typeface="Segoe"/>
                <a:ea typeface="ＭＳ ゴシック"/>
              </a:rPr>
            </a:br>
            <a:r>
              <a:rPr lang="en-US" b="0" i="0" u="none" strike="noStrike" baseline="0" smtClean="0">
                <a:latin typeface="Segoe"/>
                <a:ea typeface="ＭＳ ゴシック"/>
              </a:rPr>
              <a:t>and </a:t>
            </a:r>
            <a:r>
              <a:rPr lang="en-US" b="1" i="0" u="none" strike="noStrike" baseline="0" smtClean="0">
                <a:latin typeface="Segoe"/>
                <a:ea typeface="ＭＳ ゴシック"/>
              </a:rPr>
              <a:t>CLOSE</a:t>
            </a:r>
            <a:r>
              <a:rPr lang="en-US" b="0" i="0" u="none" strike="noStrike" baseline="0" smtClean="0">
                <a:latin typeface="Segoe"/>
                <a:ea typeface="ＭＳ ゴシック"/>
              </a:rPr>
              <a:t> the file.</a:t>
            </a:r>
          </a:p>
          <a:p>
            <a:pPr lvl="0" rtl="0"/>
            <a:r>
              <a:rPr lang="en-US" b="1" i="0" u="none" strike="noStrike" baseline="0" smtClean="0">
                <a:latin typeface="Segoe"/>
                <a:ea typeface="ＭＳ ゴシック"/>
              </a:rPr>
              <a:t>PAUSE</a:t>
            </a:r>
            <a:r>
              <a:rPr lang="en-US" b="0" i="0" u="none" strike="noStrike" baseline="0" smtClean="0">
                <a:latin typeface="Segoe"/>
                <a:ea typeface="ＭＳ ゴシック"/>
              </a:rPr>
              <a:t>. </a:t>
            </a:r>
            <a:r>
              <a:rPr lang="en-US" b="1" i="0" u="none" strike="noStrike" baseline="0" smtClean="0">
                <a:latin typeface="Segoe"/>
                <a:ea typeface="ＭＳ ゴシック"/>
              </a:rPr>
              <a:t>LEAVE</a:t>
            </a:r>
            <a:r>
              <a:rPr lang="en-US" b="0" i="0" u="none" strike="noStrike" baseline="0" smtClean="0">
                <a:latin typeface="Segoe"/>
                <a:ea typeface="ＭＳ ゴシック"/>
              </a:rPr>
              <a:t> PowerPoint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pic>
        <p:nvPicPr>
          <p:cNvPr id="7" name="Picture 6" descr="08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64000" cy="2790838"/>
          </a:xfrm>
          <a:prstGeom prst="rect">
            <a:avLst/>
          </a:prstGeom>
        </p:spPr>
      </p:pic>
    </p:spTree>
    <p:extLst>
      <p:ext uri="{BB962C8B-B14F-4D97-AF65-F5344CB8AC3E}">
        <p14:creationId xmlns:p14="http://schemas.microsoft.com/office/powerpoint/2010/main" val="22734182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Photo Album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a:t>
            </a:r>
            <a:r>
              <a:rPr lang="en-US" b="0" i="0" u="none" strike="noStrike" baseline="0" smtClean="0">
                <a:latin typeface="Times New Roman"/>
                <a:ea typeface="ＭＳ ゴシック"/>
              </a:rPr>
              <a:t>.</a:t>
            </a:r>
            <a:r>
              <a:rPr lang="en-US" b="0" i="0" u="none" strike="noStrike" baseline="0" smtClean="0">
                <a:latin typeface="Segoe"/>
                <a:ea typeface="ＭＳ ゴシック"/>
              </a:rPr>
              <a:t> Before you begin these steps, start PowerPoint. You do not have to start a new presentation, because you will create one as part of the exercise.</a:t>
            </a:r>
          </a:p>
          <a:p>
            <a:pPr lvl="1" rtl="0"/>
            <a:r>
              <a:rPr lang="en-US" b="0" i="0" u="none" strike="noStrike" baseline="0" smtClean="0">
                <a:latin typeface="Segoe"/>
                <a:ea typeface="ＭＳ ゴシック"/>
              </a:rPr>
              <a:t>On the Insert tab, click </a:t>
            </a:r>
            <a:r>
              <a:rPr lang="en-US" b="1" i="0" u="none" strike="noStrike" baseline="0" smtClean="0">
                <a:latin typeface="Segoe"/>
                <a:ea typeface="ＭＳ ゴシック"/>
              </a:rPr>
              <a:t>Photo Album</a:t>
            </a:r>
            <a:r>
              <a:rPr lang="en-US" b="0" i="0" u="none" strike="noStrike" baseline="0" smtClean="0">
                <a:latin typeface="Segoe"/>
                <a:ea typeface="ＭＳ ゴシック"/>
              </a:rPr>
              <a:t>. The Photo Album dialog box opens.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File/Disk…</a:t>
            </a:r>
            <a:r>
              <a:rPr lang="en-US" b="0" i="0" u="none" strike="noStrike" baseline="0" smtClean="0">
                <a:latin typeface="Segoe"/>
                <a:ea typeface="ＭＳ ゴシック"/>
              </a:rPr>
              <a:t> button. The Insert New Pictures dialog box opens.</a:t>
            </a:r>
          </a:p>
          <a:p>
            <a:pPr lvl="1" rtl="0"/>
            <a:r>
              <a:rPr lang="en-US" b="0" i="0" u="none" strike="noStrike" baseline="0" smtClean="0">
                <a:latin typeface="Segoe"/>
                <a:ea typeface="ＭＳ ゴシック"/>
              </a:rPr>
              <a:t>Navigate to the </a:t>
            </a:r>
            <a:r>
              <a:rPr lang="en-US" b="1" i="0" u="none" strike="noStrike" baseline="0" smtClean="0">
                <a:latin typeface="Segoe"/>
                <a:ea typeface="ＭＳ ゴシック"/>
              </a:rPr>
              <a:t>location</a:t>
            </a:r>
            <a:r>
              <a:rPr lang="en-US" b="0" i="0" u="none" strike="noStrike" baseline="0" smtClean="0">
                <a:latin typeface="Segoe"/>
                <a:ea typeface="ＭＳ ゴシック"/>
              </a:rPr>
              <a:t> where the data files for this lesson are stored, and click </a:t>
            </a:r>
            <a:r>
              <a:rPr lang="en-US" b="1" i="1" u="none" strike="noStrike" baseline="0" smtClean="0">
                <a:latin typeface="Segoe"/>
                <a:ea typeface="ＭＳ ゴシック"/>
              </a:rPr>
              <a:t>Astronomy.jpg.</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spTree>
    <p:extLst>
      <p:ext uri="{BB962C8B-B14F-4D97-AF65-F5344CB8AC3E}">
        <p14:creationId xmlns:p14="http://schemas.microsoft.com/office/powerpoint/2010/main" val="637710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Photo Album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latin typeface="Segoe"/>
                <a:ea typeface="ＭＳ ゴシック"/>
              </a:rPr>
              <a:t>Hold down the </a:t>
            </a:r>
            <a:r>
              <a:rPr lang="en-US" b="1" i="0" u="none" strike="noStrike" baseline="0" smtClean="0">
                <a:latin typeface="Segoe"/>
                <a:ea typeface="ＭＳ ゴシック"/>
              </a:rPr>
              <a:t>Ctrl</a:t>
            </a:r>
            <a:r>
              <a:rPr lang="en-US" b="0" i="0" u="none" strike="noStrike" baseline="0" smtClean="0">
                <a:latin typeface="Segoe"/>
                <a:ea typeface="ＭＳ ゴシック"/>
              </a:rPr>
              <a:t> key and click the following files: </a:t>
            </a:r>
            <a:r>
              <a:rPr lang="en-US" b="1" i="1" u="none" strike="noStrike" baseline="0" smtClean="0">
                <a:latin typeface="Segoe"/>
                <a:ea typeface="ＭＳ ゴシック"/>
              </a:rPr>
              <a:t>Biology.jpg</a:t>
            </a:r>
            <a:r>
              <a:rPr lang="en-US" b="0" i="1" u="none" strike="noStrike" baseline="0" smtClean="0">
                <a:latin typeface="Times New Roman"/>
                <a:ea typeface="ＭＳ ゴシック"/>
              </a:rPr>
              <a:t>,</a:t>
            </a:r>
            <a:r>
              <a:rPr lang="en-US" b="1" i="1" u="none" strike="noStrike" baseline="0" smtClean="0">
                <a:latin typeface="Segoe"/>
                <a:ea typeface="ＭＳ ゴシック"/>
              </a:rPr>
              <a:t> Chemistry.jpg</a:t>
            </a:r>
            <a:r>
              <a:rPr lang="en-US" b="0" i="1" u="none" strike="noStrike" baseline="0" smtClean="0">
                <a:latin typeface="Times New Roman"/>
                <a:ea typeface="ＭＳ ゴシック"/>
              </a:rPr>
              <a:t>,</a:t>
            </a:r>
            <a:r>
              <a:rPr lang="en-US" b="1" i="1" u="none" strike="noStrike" baseline="0" smtClean="0">
                <a:latin typeface="Segoe"/>
                <a:ea typeface="ＭＳ ゴシック"/>
              </a:rPr>
              <a:t> Circuit.jpg</a:t>
            </a:r>
            <a:r>
              <a:rPr lang="en-US" b="0" i="0" u="none" strike="noStrike" baseline="0" smtClean="0">
                <a:latin typeface="Times New Roman"/>
                <a:ea typeface="ＭＳ ゴシック"/>
              </a:rPr>
              <a:t>,</a:t>
            </a:r>
            <a:r>
              <a:rPr lang="en-US" b="1" i="1" u="none" strike="noStrike" baseline="0" smtClean="0">
                <a:latin typeface="Segoe"/>
                <a:ea typeface="ＭＳ ゴシック"/>
              </a:rPr>
              <a:t> Satellite.jpg</a:t>
            </a:r>
            <a:r>
              <a:rPr lang="en-US" b="0" i="1" u="none" strike="noStrike" baseline="0" smtClean="0">
                <a:latin typeface="Times New Roman"/>
                <a:ea typeface="ＭＳ ゴシック"/>
              </a:rPr>
              <a:t>,</a:t>
            </a:r>
            <a:r>
              <a:rPr lang="en-US" b="1" i="1" u="none" strike="noStrike" baseline="0" smtClean="0">
                <a:latin typeface="Segoe"/>
                <a:ea typeface="ＭＳ ゴシック"/>
              </a:rPr>
              <a:t> Shuttle.jpg</a:t>
            </a:r>
            <a:r>
              <a:rPr lang="en-US" b="0" i="0" u="none" strike="noStrike" baseline="0" smtClean="0">
                <a:latin typeface="Times New Roman"/>
                <a:ea typeface="ＭＳ ゴシック"/>
              </a:rPr>
              <a:t>,</a:t>
            </a:r>
            <a:r>
              <a:rPr lang="en-US" b="1" i="1" u="none" strike="noStrike" baseline="0" smtClean="0">
                <a:latin typeface="Segoe"/>
                <a:ea typeface="ＭＳ ゴシック"/>
              </a:rPr>
              <a:t> </a:t>
            </a:r>
            <a:r>
              <a:rPr lang="en-US" b="0" i="0" u="none" strike="noStrike" baseline="0" smtClean="0">
                <a:latin typeface="Segoe"/>
                <a:ea typeface="ＭＳ ゴシック"/>
              </a:rPr>
              <a:t>and </a:t>
            </a:r>
            <a:r>
              <a:rPr lang="en-US" b="1" i="1" u="none" strike="noStrike" baseline="0" smtClean="0">
                <a:latin typeface="Segoe"/>
                <a:ea typeface="ＭＳ ゴシック"/>
              </a:rPr>
              <a:t>Telescope.jpg</a:t>
            </a:r>
            <a:r>
              <a:rPr lang="en-US" b="0" i="0" u="none" strike="noStrike" baseline="0" smtClean="0">
                <a:latin typeface="Segoe"/>
                <a:ea typeface="ＭＳ ゴシック"/>
              </a:rPr>
              <a:t> (see figure)</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pic>
        <p:nvPicPr>
          <p:cNvPr id="7" name="Picture 6" descr="08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667000"/>
            <a:ext cx="4978400" cy="3530834"/>
          </a:xfrm>
          <a:prstGeom prst="rect">
            <a:avLst/>
          </a:prstGeom>
        </p:spPr>
      </p:pic>
    </p:spTree>
    <p:extLst>
      <p:ext uri="{BB962C8B-B14F-4D97-AF65-F5344CB8AC3E}">
        <p14:creationId xmlns:p14="http://schemas.microsoft.com/office/powerpoint/2010/main" val="59139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Photo Album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latin typeface="Segoe"/>
                <a:ea typeface="ＭＳ ゴシック"/>
              </a:rPr>
              <a:t>Click </a:t>
            </a:r>
            <a:r>
              <a:rPr lang="en-US" b="1" i="0" u="none" strike="noStrike" baseline="0" smtClean="0">
                <a:latin typeface="Segoe"/>
                <a:ea typeface="ＭＳ ゴシック"/>
              </a:rPr>
              <a:t>Insert</a:t>
            </a:r>
            <a:r>
              <a:rPr lang="en-US" b="0" i="0" u="none" strike="noStrike" baseline="0" smtClean="0">
                <a:latin typeface="Segoe"/>
                <a:ea typeface="ＭＳ ゴシック"/>
              </a:rPr>
              <a:t>. The Photo Album dialog box reappears, with all the selected pictures listed (see the figure below)</a:t>
            </a:r>
            <a:r>
              <a:rPr lang="en-US" b="0" i="0" u="none" strike="noStrike" baseline="0" smtClean="0">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pic>
        <p:nvPicPr>
          <p:cNvPr id="7" name="Picture 6" descr="0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474334"/>
            <a:ext cx="5994400" cy="3750832"/>
          </a:xfrm>
          <a:prstGeom prst="rect">
            <a:avLst/>
          </a:prstGeom>
        </p:spPr>
      </p:pic>
    </p:spTree>
    <p:extLst>
      <p:ext uri="{BB962C8B-B14F-4D97-AF65-F5344CB8AC3E}">
        <p14:creationId xmlns:p14="http://schemas.microsoft.com/office/powerpoint/2010/main" val="26475156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a Photo Album Presentation</a:t>
            </a:r>
            <a:endParaRPr lang="en-US"/>
          </a:p>
        </p:txBody>
      </p:sp>
      <p:sp>
        <p:nvSpPr>
          <p:cNvPr id="3" name="Content Placeholder 2"/>
          <p:cNvSpPr>
            <a:spLocks noGrp="1"/>
          </p:cNvSpPr>
          <p:nvPr>
            <p:ph idx="1"/>
          </p:nvPr>
        </p:nvSpPr>
        <p:spPr/>
        <p:txBody>
          <a:bodyPr/>
          <a:lstStyle/>
          <a:p>
            <a:pPr lvl="1">
              <a:lnSpc>
                <a:spcPct val="90000"/>
              </a:lnSpc>
              <a:buFont typeface="+mj-lt"/>
              <a:buAutoNum type="arabicPeriod" startAt="6"/>
            </a:pPr>
            <a:r>
              <a:rPr lang="en-US" sz="2000">
                <a:latin typeface="Segoe"/>
                <a:ea typeface="ＭＳ ゴシック"/>
              </a:rPr>
              <a:t>Click the checkbox for the </a:t>
            </a:r>
            <a:r>
              <a:rPr lang="en-US" sz="2000" b="1">
                <a:latin typeface="Segoe"/>
                <a:ea typeface="ＭＳ ゴシック"/>
              </a:rPr>
              <a:t>Circuit.jpg </a:t>
            </a:r>
            <a:r>
              <a:rPr lang="en-US" sz="2000">
                <a:latin typeface="Segoe"/>
                <a:ea typeface="ＭＳ ゴシック"/>
              </a:rPr>
              <a:t>graphic on the list, and then click the </a:t>
            </a:r>
            <a:r>
              <a:rPr lang="en-US" sz="2000" b="1">
                <a:latin typeface="Segoe"/>
                <a:ea typeface="ＭＳ ゴシック"/>
              </a:rPr>
              <a:t>Move Up</a:t>
            </a:r>
            <a:r>
              <a:rPr lang="en-US" sz="2000">
                <a:latin typeface="Segoe"/>
                <a:ea typeface="ＭＳ ゴシック"/>
              </a:rPr>
              <a:t> arrow three times to move it to the first position in the list. Then clear its </a:t>
            </a:r>
            <a:r>
              <a:rPr lang="en-US" sz="2000" b="1">
                <a:latin typeface="Segoe"/>
                <a:ea typeface="ＭＳ ゴシック"/>
              </a:rPr>
              <a:t>check box</a:t>
            </a:r>
            <a:r>
              <a:rPr lang="en-US" sz="2000">
                <a:latin typeface="Times New Roman"/>
                <a:ea typeface="ＭＳ ゴシック"/>
              </a:rPr>
              <a:t>.</a:t>
            </a:r>
          </a:p>
          <a:p>
            <a:pPr lvl="1">
              <a:lnSpc>
                <a:spcPct val="90000"/>
              </a:lnSpc>
              <a:buAutoNum type="arabicPeriod" startAt="6"/>
            </a:pPr>
            <a:r>
              <a:rPr lang="en-US" sz="2000">
                <a:latin typeface="Segoe"/>
                <a:ea typeface="ＭＳ ゴシック"/>
              </a:rPr>
              <a:t>Click </a:t>
            </a:r>
            <a:r>
              <a:rPr lang="en-US" sz="2000" b="1">
                <a:latin typeface="Segoe"/>
                <a:ea typeface="ＭＳ ゴシック"/>
              </a:rPr>
              <a:t>New Text Box</a:t>
            </a:r>
            <a:r>
              <a:rPr lang="en-US" sz="2000">
                <a:latin typeface="Segoe"/>
                <a:ea typeface="ＭＳ ゴシック"/>
              </a:rPr>
              <a:t>. A text box entry is inserted on the list of graphics between Circuit.jpg and Astronomy.jpg.</a:t>
            </a:r>
          </a:p>
          <a:p>
            <a:pPr lvl="1">
              <a:lnSpc>
                <a:spcPct val="90000"/>
              </a:lnSpc>
              <a:buAutoNum type="arabicPeriod" startAt="6"/>
            </a:pPr>
            <a:r>
              <a:rPr lang="en-US" sz="2000">
                <a:latin typeface="Segoe"/>
                <a:ea typeface="ＭＳ ゴシック"/>
              </a:rPr>
              <a:t>Click the check box for the </a:t>
            </a:r>
            <a:r>
              <a:rPr lang="en-US" sz="2000" b="1">
                <a:latin typeface="Segoe"/>
                <a:ea typeface="ＭＳ ゴシック"/>
              </a:rPr>
              <a:t>Shuttle.jpg</a:t>
            </a:r>
            <a:r>
              <a:rPr lang="en-US" sz="2000">
                <a:latin typeface="Segoe"/>
                <a:ea typeface="ＭＳ ゴシック"/>
              </a:rPr>
              <a:t> graphic, and then click the </a:t>
            </a:r>
            <a:r>
              <a:rPr lang="en-US" sz="2000" b="1">
                <a:latin typeface="Segoe"/>
                <a:ea typeface="ＭＳ ゴシック"/>
              </a:rPr>
              <a:t>Rotate Right</a:t>
            </a:r>
            <a:r>
              <a:rPr lang="en-US" sz="2000">
                <a:latin typeface="Segoe"/>
                <a:ea typeface="ＭＳ ゴシック"/>
              </a:rPr>
              <a:t> button to rotate it </a:t>
            </a:r>
            <a:r>
              <a:rPr lang="en-US" sz="2000" b="1">
                <a:latin typeface="Segoe"/>
                <a:ea typeface="ＭＳ ゴシック"/>
              </a:rPr>
              <a:t>90 degrees</a:t>
            </a:r>
            <a:r>
              <a:rPr lang="en-US" sz="2000">
                <a:latin typeface="Segoe"/>
                <a:ea typeface="ＭＳ ゴシック"/>
              </a:rPr>
              <a:t> in a clockwise direction. Then clear its check box.</a:t>
            </a:r>
          </a:p>
          <a:p>
            <a:pPr lvl="1">
              <a:lnSpc>
                <a:spcPct val="90000"/>
              </a:lnSpc>
              <a:buFont typeface="+mj-lt"/>
              <a:buAutoNum type="arabicPeriod" startAt="9"/>
            </a:pPr>
            <a:r>
              <a:rPr lang="en-US" sz="2000">
                <a:latin typeface="Segoe"/>
                <a:ea typeface="ＭＳ ゴシック"/>
              </a:rPr>
              <a:t>Click the check box for the </a:t>
            </a:r>
            <a:r>
              <a:rPr lang="en-US" sz="2000" b="1">
                <a:latin typeface="Segoe"/>
                <a:ea typeface="ＭＳ ゴシック"/>
              </a:rPr>
              <a:t>Satellite.jpg</a:t>
            </a:r>
            <a:r>
              <a:rPr lang="en-US" sz="2000">
                <a:latin typeface="Segoe"/>
                <a:ea typeface="ＭＳ ゴシック"/>
              </a:rPr>
              <a:t> graphic, and then click the </a:t>
            </a:r>
            <a:r>
              <a:rPr lang="en-US" sz="2000" b="1">
                <a:latin typeface="Segoe"/>
                <a:ea typeface="ＭＳ ゴシック"/>
              </a:rPr>
              <a:t>Increase Brightness</a:t>
            </a:r>
            <a:r>
              <a:rPr lang="en-US" sz="2000">
                <a:latin typeface="Segoe"/>
                <a:ea typeface="ＭＳ ゴシック"/>
              </a:rPr>
              <a:t> button twice to brighten the image. Then clear its </a:t>
            </a:r>
            <a:r>
              <a:rPr lang="en-US" sz="2000" b="1">
                <a:latin typeface="Segoe"/>
                <a:ea typeface="ＭＳ ゴシック"/>
              </a:rPr>
              <a:t>check box</a:t>
            </a:r>
            <a:r>
              <a:rPr lang="en-US" sz="2000">
                <a:latin typeface="Times New Roman"/>
                <a:ea typeface="ＭＳ ゴシック"/>
              </a:rPr>
              <a:t>.</a:t>
            </a:r>
          </a:p>
          <a:p>
            <a:pPr lvl="1">
              <a:lnSpc>
                <a:spcPct val="90000"/>
              </a:lnSpc>
              <a:buAutoNum type="arabicPeriod" startAt="9"/>
            </a:pPr>
            <a:r>
              <a:rPr lang="en-US" sz="2000">
                <a:latin typeface="Segoe"/>
                <a:ea typeface="ＭＳ ゴシック"/>
              </a:rPr>
              <a:t>Click the check box for the </a:t>
            </a:r>
            <a:r>
              <a:rPr lang="en-US" sz="2000" b="1">
                <a:latin typeface="Segoe"/>
                <a:ea typeface="ＭＳ ゴシック"/>
              </a:rPr>
              <a:t>Biology.jpg</a:t>
            </a:r>
            <a:r>
              <a:rPr lang="en-US" sz="2000">
                <a:latin typeface="Segoe"/>
                <a:ea typeface="ＭＳ ゴシック"/>
              </a:rPr>
              <a:t> graphic, and then click the </a:t>
            </a:r>
            <a:r>
              <a:rPr lang="en-US" sz="2000" b="1">
                <a:latin typeface="Segoe"/>
                <a:ea typeface="ＭＳ ゴシック"/>
              </a:rPr>
              <a:t>Increase Contrast</a:t>
            </a:r>
            <a:r>
              <a:rPr lang="en-US" sz="2000">
                <a:latin typeface="Segoe"/>
                <a:ea typeface="ＭＳ ゴシック"/>
              </a:rPr>
              <a:t> button to increase the image contrast. Then clear its </a:t>
            </a:r>
            <a:r>
              <a:rPr lang="en-US" sz="2000" b="1">
                <a:latin typeface="Segoe"/>
                <a:ea typeface="ＭＳ ゴシック"/>
              </a:rPr>
              <a:t>check box</a:t>
            </a:r>
            <a:r>
              <a:rPr lang="en-US" sz="2000">
                <a:latin typeface="Times New Roman"/>
                <a:ea typeface="ＭＳ ゴシック"/>
              </a:rPr>
              <a:t>.</a:t>
            </a:r>
          </a:p>
          <a:p>
            <a:pPr lvl="1">
              <a:lnSpc>
                <a:spcPct val="90000"/>
              </a:lnSpc>
              <a:buAutoNum type="arabicPeriod" startAt="9"/>
            </a:pPr>
            <a:r>
              <a:rPr lang="en-US" sz="2000">
                <a:latin typeface="Segoe"/>
                <a:ea typeface="ＭＳ ゴシック"/>
              </a:rPr>
              <a:t>Open the </a:t>
            </a:r>
            <a:r>
              <a:rPr lang="en-US" sz="2000" b="1">
                <a:latin typeface="Segoe"/>
                <a:ea typeface="ＭＳ ゴシック"/>
              </a:rPr>
              <a:t>Picture Layout: drop-down list</a:t>
            </a:r>
            <a:r>
              <a:rPr lang="en-US" sz="2000">
                <a:latin typeface="Segoe"/>
                <a:ea typeface="ＭＳ ゴシック"/>
              </a:rPr>
              <a:t> and click </a:t>
            </a:r>
            <a:r>
              <a:rPr lang="en-US" sz="2000" b="1">
                <a:latin typeface="Segoe"/>
                <a:ea typeface="ＭＳ ゴシック"/>
              </a:rPr>
              <a:t>1 Picture</a:t>
            </a:r>
            <a:r>
              <a:rPr lang="en-US" sz="2000">
                <a:latin typeface="Times New Roman"/>
                <a:ea typeface="ＭＳ ゴシック"/>
              </a:rPr>
              <a:t>.</a:t>
            </a:r>
          </a:p>
          <a:p>
            <a:pPr>
              <a:lnSpc>
                <a:spcPct val="90000"/>
              </a:lnSpc>
            </a:pPr>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87</a:t>
            </a:fld>
            <a:endParaRPr lang="en-US" dirty="0"/>
          </a:p>
        </p:txBody>
      </p:sp>
    </p:spTree>
    <p:extLst>
      <p:ext uri="{BB962C8B-B14F-4D97-AF65-F5344CB8AC3E}">
        <p14:creationId xmlns:p14="http://schemas.microsoft.com/office/powerpoint/2010/main" val="35808038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Photo Album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rtl="0">
              <a:buFont typeface="+mj-lt"/>
              <a:buAutoNum type="arabicPeriod" startAt="12"/>
            </a:pPr>
            <a:r>
              <a:rPr lang="en-US" sz="2000" b="0" i="0" u="none" strike="noStrike" baseline="0" smtClean="0">
                <a:latin typeface="Segoe"/>
                <a:ea typeface="ＭＳ ゴシック"/>
              </a:rPr>
              <a:t>Open the </a:t>
            </a:r>
            <a:r>
              <a:rPr lang="en-US" sz="2000" b="1" i="0" u="none" strike="noStrike" baseline="0" smtClean="0">
                <a:latin typeface="Segoe"/>
                <a:ea typeface="ＭＳ ゴシック"/>
              </a:rPr>
              <a:t>Frame Shape:</a:t>
            </a:r>
            <a:r>
              <a:rPr lang="en-US" sz="2000" b="0" i="0" u="none" strike="noStrike" baseline="0" smtClean="0">
                <a:latin typeface="Segoe"/>
                <a:ea typeface="ＭＳ ゴシック"/>
              </a:rPr>
              <a:t> </a:t>
            </a:r>
            <a:r>
              <a:rPr lang="en-US" sz="2000" b="1" i="0" u="none" strike="noStrike" baseline="0" smtClean="0">
                <a:latin typeface="Segoe"/>
                <a:ea typeface="ＭＳ ゴシック"/>
              </a:rPr>
              <a:t>drop-down list</a:t>
            </a:r>
            <a:r>
              <a:rPr lang="en-US" sz="2000" b="0" i="0" u="none" strike="noStrike" baseline="0" smtClean="0">
                <a:latin typeface="Segoe"/>
                <a:ea typeface="ＭＳ ゴシック"/>
              </a:rPr>
              <a:t> and click </a:t>
            </a:r>
            <a:r>
              <a:rPr lang="en-US" sz="2000" b="1" i="0" u="none" strike="noStrike" baseline="0" smtClean="0">
                <a:latin typeface="Segoe"/>
                <a:ea typeface="ＭＳ ゴシック"/>
              </a:rPr>
              <a:t>Rounded Rectangle</a:t>
            </a:r>
            <a:r>
              <a:rPr lang="en-US" sz="2000" b="0" i="0" u="none" strike="noStrike" baseline="0" smtClean="0">
                <a:latin typeface="Times New Roman"/>
                <a:ea typeface="ＭＳ ゴシック"/>
              </a:rPr>
              <a:t>.</a:t>
            </a:r>
          </a:p>
          <a:p>
            <a:pPr lvl="1" rtl="0">
              <a:buAutoNum type="arabicPeriod" startAt="12"/>
            </a:pPr>
            <a:r>
              <a:rPr lang="en-US" sz="2000" b="0" i="0" u="none" strike="noStrike" baseline="0" smtClean="0">
                <a:latin typeface="Segoe"/>
                <a:ea typeface="ＭＳ ゴシック"/>
              </a:rPr>
              <a:t>Click to mark the </a:t>
            </a:r>
            <a:r>
              <a:rPr lang="en-US" sz="2000" b="1" i="0" u="none" strike="noStrike" baseline="0" smtClean="0">
                <a:latin typeface="Segoe"/>
                <a:ea typeface="ＭＳ ゴシック"/>
              </a:rPr>
              <a:t>Captions below ALL pictures</a:t>
            </a:r>
            <a:r>
              <a:rPr lang="en-US" sz="2000" b="0" i="0" u="none" strike="noStrike" baseline="0" smtClean="0">
                <a:latin typeface="Segoe"/>
                <a:ea typeface="ＭＳ ゴシック"/>
              </a:rPr>
              <a:t> check box.</a:t>
            </a:r>
          </a:p>
          <a:p>
            <a:pPr lvl="1" rtl="0">
              <a:buAutoNum type="arabicPeriod" startAt="12"/>
            </a:pPr>
            <a:r>
              <a:rPr lang="en-US" sz="2000" b="0" i="0" u="none" strike="noStrike" baseline="0" smtClean="0">
                <a:latin typeface="Segoe"/>
                <a:ea typeface="ＭＳ ゴシック"/>
              </a:rPr>
              <a:t>Click </a:t>
            </a:r>
            <a:r>
              <a:rPr lang="en-US" sz="2000" b="1" i="0" u="none" strike="noStrike" baseline="0" smtClean="0">
                <a:latin typeface="Segoe"/>
                <a:ea typeface="ＭＳ ゴシック"/>
              </a:rPr>
              <a:t>Create</a:t>
            </a:r>
            <a:r>
              <a:rPr lang="en-US" sz="2000" b="0" i="0" u="none" strike="noStrike" baseline="0" smtClean="0">
                <a:latin typeface="Segoe"/>
                <a:ea typeface="ＭＳ ゴシック"/>
              </a:rPr>
              <a:t>. The presentation is created.</a:t>
            </a:r>
          </a:p>
          <a:p>
            <a:pPr lvl="1" rtl="0">
              <a:buAutoNum type="arabicPeriod" startAt="12"/>
            </a:pPr>
            <a:r>
              <a:rPr lang="en-US" sz="2000" b="0" i="0" u="none" strike="noStrike" baseline="0" smtClean="0">
                <a:latin typeface="Segoe"/>
                <a:ea typeface="ＭＳ ゴシック"/>
              </a:rPr>
              <a:t>Browse through the </a:t>
            </a:r>
            <a:r>
              <a:rPr lang="en-US" sz="2000" b="1" i="0" u="none" strike="noStrike" baseline="0" smtClean="0">
                <a:latin typeface="Segoe"/>
                <a:ea typeface="ＭＳ ゴシック"/>
              </a:rPr>
              <a:t>presentation</a:t>
            </a:r>
            <a:r>
              <a:rPr lang="en-US" sz="2000" b="0" i="0" u="none" strike="noStrike" baseline="0" smtClean="0">
                <a:latin typeface="Segoe"/>
                <a:ea typeface="ＭＳ ゴシック"/>
              </a:rPr>
              <a:t> to see what has been created. Notice that </a:t>
            </a:r>
            <a:r>
              <a:rPr lang="en-US" sz="2000" b="1" i="0" u="none" strike="noStrike" baseline="0" smtClean="0">
                <a:latin typeface="Segoe"/>
                <a:ea typeface="ＭＳ ゴシック"/>
              </a:rPr>
              <a:t>each picture</a:t>
            </a:r>
            <a:r>
              <a:rPr lang="en-US" sz="2000" b="0" i="0" u="none" strike="noStrike" baseline="0" smtClean="0">
                <a:latin typeface="Segoe"/>
                <a:ea typeface="ＭＳ ゴシック"/>
              </a:rPr>
              <a:t> has a caption under it that shows the file name (minus the file extension). Notice that the text box has been placed on its own separate slide, just as if it were a picture.</a:t>
            </a:r>
          </a:p>
          <a:p>
            <a:pPr lvl="1">
              <a:buAutoNum type="arabicPeriod" startAt="12"/>
            </a:pPr>
            <a:r>
              <a:rPr lang="en-US" sz="2000">
                <a:latin typeface="Segoe"/>
                <a:ea typeface="ＭＳ ゴシック"/>
              </a:rPr>
              <a:t>On the Insert tab, click the arrow next to the </a:t>
            </a:r>
            <a:r>
              <a:rPr lang="en-US" sz="2000" b="1">
                <a:latin typeface="Segoe"/>
                <a:ea typeface="ＭＳ ゴシック"/>
              </a:rPr>
              <a:t>Photo Album</a:t>
            </a:r>
            <a:r>
              <a:rPr lang="en-US" sz="2000">
                <a:latin typeface="Segoe"/>
                <a:ea typeface="ＭＳ ゴシック"/>
              </a:rPr>
              <a:t> button, and on the menu that appears, click </a:t>
            </a:r>
            <a:r>
              <a:rPr lang="en-US" sz="2000" b="1">
                <a:latin typeface="Segoe"/>
                <a:ea typeface="ＭＳ ゴシック"/>
              </a:rPr>
              <a:t>Edit Photo Album…</a:t>
            </a:r>
            <a:r>
              <a:rPr lang="en-US" sz="2000">
                <a:latin typeface="Segoe"/>
                <a:ea typeface="ＭＳ ゴシック"/>
              </a:rPr>
              <a:t>. The Edit Photo Album dialog box opens. It is similar to the Photo Album dialog box in the figure on slide 124.</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12456151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Create a Photo Album Presentation</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1">
              <a:buFont typeface="+mj-lt"/>
              <a:buAutoNum type="arabicPeriod" startAt="17"/>
            </a:pPr>
            <a:r>
              <a:rPr lang="en-US">
                <a:latin typeface="Segoe"/>
                <a:ea typeface="ＭＳ ゴシック"/>
              </a:rPr>
              <a:t>Open the </a:t>
            </a:r>
            <a:r>
              <a:rPr lang="en-US" b="1">
                <a:latin typeface="Segoe"/>
                <a:ea typeface="ＭＳ ゴシック"/>
              </a:rPr>
              <a:t>Picture Layout:</a:t>
            </a:r>
            <a:r>
              <a:rPr lang="en-US">
                <a:latin typeface="Segoe"/>
                <a:ea typeface="ＭＳ ゴシック"/>
              </a:rPr>
              <a:t> </a:t>
            </a:r>
            <a:r>
              <a:rPr lang="en-US" b="1">
                <a:latin typeface="Segoe"/>
                <a:ea typeface="ＭＳ ゴシック"/>
              </a:rPr>
              <a:t>drop-down list</a:t>
            </a:r>
            <a:r>
              <a:rPr lang="en-US">
                <a:latin typeface="Segoe"/>
                <a:ea typeface="ＭＳ ゴシック"/>
              </a:rPr>
              <a:t> and click </a:t>
            </a:r>
            <a:r>
              <a:rPr lang="en-US" b="1">
                <a:latin typeface="Segoe"/>
                <a:ea typeface="ＭＳ ゴシック"/>
              </a:rPr>
              <a:t>2 Pictures</a:t>
            </a:r>
            <a:r>
              <a:rPr lang="en-US">
                <a:latin typeface="Times New Roman"/>
                <a:ea typeface="ＭＳ ゴシック"/>
              </a:rPr>
              <a:t>.</a:t>
            </a:r>
          </a:p>
          <a:p>
            <a:pPr lvl="1" rtl="0">
              <a:buAutoNum type="arabicPeriod" startAt="17"/>
            </a:pPr>
            <a:r>
              <a:rPr lang="en-US" b="0" i="0" u="none" strike="noStrike" baseline="0" smtClean="0">
                <a:latin typeface="Segoe"/>
                <a:ea typeface="ＭＳ ゴシック"/>
              </a:rPr>
              <a:t>Click the </a:t>
            </a:r>
            <a:r>
              <a:rPr lang="en-US" b="1" i="0" u="none" strike="noStrike" baseline="0" smtClean="0">
                <a:latin typeface="Segoe"/>
                <a:ea typeface="ＭＳ ゴシック"/>
              </a:rPr>
              <a:t>Browse…con</a:t>
            </a:r>
            <a:r>
              <a:rPr lang="en-US" b="0" i="0" u="none" strike="noStrike" baseline="0" smtClean="0">
                <a:latin typeface="Segoe"/>
                <a:ea typeface="ＭＳ ゴシック"/>
              </a:rPr>
              <a:t> button next to Themes. Click the </a:t>
            </a:r>
            <a:r>
              <a:rPr lang="en-US" b="1" i="0" u="none" strike="noStrike" baseline="0" smtClean="0">
                <a:latin typeface="Segoe"/>
                <a:ea typeface="ＭＳ ゴシック"/>
              </a:rPr>
              <a:t>Ion</a:t>
            </a:r>
            <a:r>
              <a:rPr lang="en-US" b="0" i="0" u="none" strike="noStrike" baseline="0" smtClean="0">
                <a:latin typeface="Segoe"/>
                <a:ea typeface="ＭＳ ゴシック"/>
              </a:rPr>
              <a:t> theme and click </a:t>
            </a:r>
            <a:r>
              <a:rPr lang="en-US" b="1" i="0" u="none" strike="noStrike" baseline="0" smtClean="0">
                <a:latin typeface="Segoe"/>
                <a:ea typeface="ＭＳ ゴシック"/>
              </a:rPr>
              <a:t>Select</a:t>
            </a:r>
            <a:r>
              <a:rPr lang="en-US" b="0" i="0" u="none" strike="noStrike" baseline="0" smtClean="0">
                <a:latin typeface="Times New Roman"/>
                <a:ea typeface="ＭＳ ゴシック"/>
              </a:rPr>
              <a:t>.</a:t>
            </a:r>
          </a:p>
          <a:p>
            <a:pPr lvl="1" rtl="0">
              <a:buAutoNum type="arabicPeriod" startAt="17"/>
            </a:pPr>
            <a:r>
              <a:rPr lang="en-US" b="0" i="0" u="none" strike="noStrike" baseline="0" smtClean="0">
                <a:latin typeface="Segoe"/>
                <a:ea typeface="ＭＳ ゴシック"/>
              </a:rPr>
              <a:t>Click the </a:t>
            </a:r>
            <a:r>
              <a:rPr lang="en-US" b="1" i="0" u="none" strike="noStrike" baseline="0" smtClean="0">
                <a:latin typeface="Segoe"/>
                <a:ea typeface="ＭＳ ゴシック"/>
              </a:rPr>
              <a:t>ALL pictures black and white</a:t>
            </a:r>
            <a:r>
              <a:rPr lang="en-US" b="0" i="0" u="none" strike="noStrike" baseline="0" smtClean="0">
                <a:latin typeface="Segoe"/>
                <a:ea typeface="ＭＳ ゴシック"/>
              </a:rPr>
              <a:t> check box.</a:t>
            </a:r>
          </a:p>
          <a:p>
            <a:pPr lvl="1" rtl="0">
              <a:buAutoNum type="arabicPeriod" startAt="17"/>
            </a:pPr>
            <a:r>
              <a:rPr lang="en-US" b="0" i="0" u="none" strike="noStrike" baseline="0" smtClean="0">
                <a:latin typeface="Segoe"/>
                <a:ea typeface="ＭＳ ゴシック"/>
              </a:rPr>
              <a:t>Click </a:t>
            </a:r>
            <a:r>
              <a:rPr lang="en-US" b="1" i="0" u="none" strike="noStrike" baseline="0" smtClean="0">
                <a:latin typeface="Segoe"/>
                <a:ea typeface="ＭＳ ゴシック"/>
              </a:rPr>
              <a:t>Update</a:t>
            </a:r>
            <a:r>
              <a:rPr lang="en-US" b="0" i="0" u="none" strike="noStrike" baseline="0" smtClean="0">
                <a:latin typeface="Segoe"/>
                <a:ea typeface="ＭＳ ゴシック"/>
              </a:rPr>
              <a:t>. The dialog box closes and the changes are reflected in the presentation.</a:t>
            </a:r>
          </a:p>
          <a:p>
            <a:pPr lvl="1" rtl="0">
              <a:buAutoNum type="arabicPeriod" startAt="17"/>
            </a:pPr>
            <a:r>
              <a:rPr lang="en-US" b="0" i="0" u="none" strike="noStrike" baseline="0" smtClean="0">
                <a:latin typeface="Segoe"/>
                <a:ea typeface="ＭＳ ゴシック"/>
              </a:rPr>
              <a:t>Browse through the </a:t>
            </a:r>
            <a:r>
              <a:rPr lang="en-US" b="1" i="0" u="none" strike="noStrike" baseline="0" smtClean="0">
                <a:latin typeface="Segoe"/>
                <a:ea typeface="ＭＳ ゴシック"/>
              </a:rPr>
              <a:t>presentation</a:t>
            </a:r>
            <a:r>
              <a:rPr lang="en-US" b="0" i="0" u="none" strike="noStrike" baseline="0" smtClean="0">
                <a:latin typeface="Segoe"/>
                <a:ea typeface="ＭＳ ゴシック"/>
              </a:rPr>
              <a:t> to see what has been changed.</a:t>
            </a:r>
          </a:p>
          <a:p>
            <a:pPr lvl="1" rtl="0">
              <a:buAutoNum type="arabicPeriod" startAt="17"/>
            </a:pPr>
            <a:r>
              <a:rPr lang="en-US" b="0" i="0" u="none" strike="noStrike" baseline="0" smtClean="0">
                <a:latin typeface="Segoe"/>
                <a:ea typeface="ＭＳ ゴシック"/>
              </a:rPr>
              <a:t> </a:t>
            </a:r>
            <a:r>
              <a:rPr lang="en-US" b="1" i="0" u="none" strike="noStrike" baseline="0" smtClean="0">
                <a:latin typeface="Segoe"/>
                <a:ea typeface="ＭＳ ゴシック"/>
              </a:rPr>
              <a:t>SAVE</a:t>
            </a:r>
            <a:r>
              <a:rPr lang="en-US" b="0" i="0" u="none" strike="noStrike" baseline="0" smtClean="0">
                <a:latin typeface="Segoe"/>
                <a:ea typeface="ＭＳ ゴシック"/>
              </a:rPr>
              <a:t> the presentation as </a:t>
            </a:r>
            <a:r>
              <a:rPr lang="en-US" b="1" i="1" u="none" strike="noStrike" baseline="0" smtClean="0">
                <a:latin typeface="Segoe"/>
                <a:ea typeface="ＭＳ ゴシック"/>
              </a:rPr>
              <a:t>Photo Album Final</a:t>
            </a:r>
            <a:r>
              <a:rPr lang="en-US" b="0" i="0" u="none" strike="noStrike" baseline="0" smtClean="0">
                <a:latin typeface="Times New Roman"/>
                <a:ea typeface="ＭＳ ゴシック"/>
              </a:rPr>
              <a:t>.</a:t>
            </a:r>
          </a:p>
          <a:p>
            <a:pPr lvl="0" rtl="0"/>
            <a:r>
              <a:rPr lang="en-US" b="1" i="0" u="none" strike="noStrike" baseline="0" smtClean="0">
                <a:latin typeface="Segoe"/>
                <a:ea typeface="ＭＳ ゴシック"/>
              </a:rPr>
              <a:t>EXIT</a:t>
            </a:r>
            <a:r>
              <a:rPr lang="en-US" b="0" i="0" u="none" strike="noStrike" baseline="0" smtClean="0">
                <a:latin typeface="Segoe"/>
                <a:ea typeface="ＭＳ ゴシック"/>
              </a:rPr>
              <a:t> PowerPoint.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spTree>
    <p:extLst>
      <p:ext uri="{BB962C8B-B14F-4D97-AF65-F5344CB8AC3E}">
        <p14:creationId xmlns:p14="http://schemas.microsoft.com/office/powerpoint/2010/main" val="410517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Step by Step: Change a Picture</a:t>
            </a:r>
            <a:endParaRPr lang="en-US" b="0" i="0" u="none" strike="noStrike" baseline="0" smtClean="0">
              <a:solidFill>
                <a:srgbClr val="DD5900"/>
              </a:solidFill>
              <a:latin typeface="Times New Roman"/>
              <a:ea typeface="ＭＳ ゴシック"/>
            </a:endParaRP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a:t>
            </a:r>
            <a:r>
              <a:rPr lang="en-US" b="1" i="1" u="none" strike="noStrike" baseline="0" smtClean="0">
                <a:latin typeface="Segoe"/>
                <a:ea typeface="ＭＳ ゴシック"/>
              </a:rPr>
              <a:t>Exhibits Final</a:t>
            </a:r>
            <a:r>
              <a:rPr lang="en-US" b="0" i="0" u="none" strike="noStrike" baseline="0" smtClean="0">
                <a:latin typeface="Segoe"/>
                <a:ea typeface="ＭＳ ゴシック"/>
              </a:rPr>
              <a:t> presentation that is still open from the previous exercise.</a:t>
            </a:r>
          </a:p>
          <a:p>
            <a:pPr lvl="1" rtl="0"/>
            <a:r>
              <a:rPr lang="en-US" b="0" i="0" u="none" strike="noStrike" baseline="0" smtClean="0">
                <a:latin typeface="Segoe"/>
                <a:ea typeface="ＭＳ ゴシック"/>
              </a:rPr>
              <a:t>Go to </a:t>
            </a:r>
            <a:r>
              <a:rPr lang="en-US" b="1" i="0" u="none" strike="noStrike" baseline="0" smtClean="0">
                <a:latin typeface="Segoe"/>
                <a:ea typeface="ＭＳ ゴシック"/>
              </a:rPr>
              <a:t>slide 4</a:t>
            </a:r>
            <a:r>
              <a:rPr lang="en-US" b="0" i="0" u="none" strike="noStrike" baseline="0" smtClean="0">
                <a:latin typeface="Times New Roman"/>
                <a:ea typeface="ＭＳ ゴシック"/>
              </a:rPr>
              <a:t>.</a:t>
            </a:r>
          </a:p>
          <a:p>
            <a:pPr lvl="1" rtl="0"/>
            <a:r>
              <a:rPr lang="en-US" i="0" u="none" strike="noStrike" smtClean="0">
                <a:latin typeface="Segoe"/>
                <a:ea typeface="ＭＳ ゴシック"/>
              </a:rPr>
              <a:t> </a:t>
            </a:r>
            <a:r>
              <a:rPr lang="en-US" b="1" i="0" u="none" strike="noStrike" baseline="0" smtClean="0">
                <a:latin typeface="Segoe"/>
                <a:ea typeface="ＭＳ ゴシック"/>
              </a:rPr>
              <a:t>Right-click</a:t>
            </a:r>
            <a:r>
              <a:rPr lang="en-US" b="0" i="0" u="none" strike="noStrike" baseline="0" smtClean="0">
                <a:latin typeface="Segoe"/>
                <a:ea typeface="ＭＳ ゴシック"/>
              </a:rPr>
              <a:t> the picture and click </a:t>
            </a:r>
            <a:r>
              <a:rPr lang="en-US" b="1" i="0" u="none" strike="noStrike" baseline="0" smtClean="0">
                <a:latin typeface="Segoe"/>
                <a:ea typeface="ＭＳ ゴシック"/>
              </a:rPr>
              <a:t>Change Picture…</a:t>
            </a:r>
            <a:r>
              <a:rPr lang="en-US" b="0" i="0" u="none" strike="noStrike" baseline="0" smtClean="0">
                <a:latin typeface="Segoe"/>
                <a:ea typeface="ＭＳ ゴシック"/>
              </a:rPr>
              <a:t>. The Insert Pictures dialog box opens.</a:t>
            </a:r>
          </a:p>
          <a:p>
            <a:pPr lvl="1" rtl="0"/>
            <a:r>
              <a:rPr lang="en-US" b="0" i="0" u="none" strike="noStrike" baseline="0" smtClean="0">
                <a:latin typeface="Segoe"/>
                <a:ea typeface="ＭＳ ゴシック"/>
              </a:rPr>
              <a:t>Click the </a:t>
            </a:r>
            <a:r>
              <a:rPr lang="en-US" b="1" i="0" u="none" strike="noStrike" baseline="0" smtClean="0">
                <a:latin typeface="Segoe"/>
                <a:ea typeface="ＭＳ ゴシック"/>
              </a:rPr>
              <a:t>Browse</a:t>
            </a:r>
            <a:r>
              <a:rPr lang="en-US" b="0" i="0" u="none" strike="noStrike" baseline="0" smtClean="0">
                <a:latin typeface="Segoe"/>
                <a:ea typeface="ＭＳ ゴシック"/>
              </a:rPr>
              <a:t> hyperlink next to </a:t>
            </a:r>
            <a:r>
              <a:rPr lang="en-US" b="1" i="0" u="none" strike="noStrike" baseline="0" smtClean="0">
                <a:latin typeface="Segoe"/>
                <a:ea typeface="ＭＳ ゴシック"/>
              </a:rPr>
              <a:t>From a file</a:t>
            </a:r>
            <a:r>
              <a:rPr lang="en-US" b="0" i="0" u="none" strike="noStrike" baseline="0" smtClean="0">
                <a:latin typeface="Segoe"/>
                <a:ea typeface="ＭＳ ゴシック"/>
              </a:rPr>
              <a:t>. The Insert Picture dialog box opens. (This is a different dialog box from the one in step 2.)</a:t>
            </a:r>
          </a:p>
          <a:p>
            <a:pPr lvl="1" rtl="0"/>
            <a:r>
              <a:rPr lang="en-US" b="0" i="0" u="none" strike="noStrike" baseline="0" smtClean="0">
                <a:latin typeface="Segoe"/>
                <a:ea typeface="ＭＳ ゴシック"/>
              </a:rPr>
              <a:t>Navigate to the folder containing the </a:t>
            </a:r>
            <a:r>
              <a:rPr lang="en-US" b="1" i="0" u="none" strike="noStrike" baseline="0" smtClean="0">
                <a:latin typeface="Segoe"/>
                <a:ea typeface="ＭＳ ゴシック"/>
              </a:rPr>
              <a:t>data files</a:t>
            </a:r>
            <a:r>
              <a:rPr lang="en-US" b="0" i="0" u="none" strike="noStrike" baseline="0" smtClean="0">
                <a:latin typeface="Segoe"/>
                <a:ea typeface="ＭＳ ゴシック"/>
              </a:rPr>
              <a:t> for this lesson and click </a:t>
            </a:r>
            <a:r>
              <a:rPr lang="en-US" b="1" i="1" u="none" strike="noStrike" baseline="0" smtClean="0">
                <a:latin typeface="Segoe"/>
                <a:ea typeface="ＭＳ ゴシック"/>
              </a:rPr>
              <a:t>Gears.jpg.</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spTree>
    <p:extLst>
      <p:ext uri="{BB962C8B-B14F-4D97-AF65-F5344CB8AC3E}">
        <p14:creationId xmlns:p14="http://schemas.microsoft.com/office/powerpoint/2010/main" val="18987370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DD5900"/>
                </a:solidFill>
                <a:latin typeface="Segoe"/>
                <a:ea typeface="ＭＳ ゴシック"/>
              </a:rPr>
              <a:t>Skill Summary </a:t>
            </a:r>
            <a:endParaRPr lang="en-US" b="0" i="0" u="none" strike="noStrike" baseline="0" smtClean="0">
              <a:solidFill>
                <a:srgbClr val="DD59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smtClean="0"/>
              <a:t>Microsoft Official Academic Course, Powerpoint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pic>
        <p:nvPicPr>
          <p:cNvPr id="7" name="Picture 6" descr="08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634067"/>
            <a:ext cx="8161867" cy="3909191"/>
          </a:xfrm>
          <a:prstGeom prst="rect">
            <a:avLst/>
          </a:prstGeom>
        </p:spPr>
      </p:pic>
    </p:spTree>
    <p:extLst>
      <p:ext uri="{BB962C8B-B14F-4D97-AF65-F5344CB8AC3E}">
        <p14:creationId xmlns:p14="http://schemas.microsoft.com/office/powerpoint/2010/main" val="141514890"/>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404</TotalTime>
  <Words>7102</Words>
  <Application>Microsoft Macintosh PowerPoint</Application>
  <PresentationFormat>On-screen Show (4:3)</PresentationFormat>
  <Paragraphs>687</Paragraphs>
  <Slides>90</Slides>
  <Notes>21</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template</vt:lpstr>
      <vt:lpstr>Adding Graphics to a Presentation</vt:lpstr>
      <vt:lpstr>Objectives</vt:lpstr>
      <vt:lpstr>Step by Step: Insert an Image from Office.com</vt:lpstr>
      <vt:lpstr>Step by Step: Insert an Image from Office.com</vt:lpstr>
      <vt:lpstr>Step by Step: Insert an Image from Office.com</vt:lpstr>
      <vt:lpstr>Step by Step: Insert a Picture from a File</vt:lpstr>
      <vt:lpstr>Step by Step: Insert a Picture from a File</vt:lpstr>
      <vt:lpstr>Step by Step: Insert a Picture from a File</vt:lpstr>
      <vt:lpstr>Step by Step: Change a Picture</vt:lpstr>
      <vt:lpstr>Step by Step: Change a Picture</vt:lpstr>
      <vt:lpstr>Step by Step: Use the Ruler, Gridlines, and Guides</vt:lpstr>
      <vt:lpstr>Step by Step: Use the Ruler, Gridlines, and Guides</vt:lpstr>
      <vt:lpstr>Step by Step: Use the Ruler, Gridlines, and Guides</vt:lpstr>
      <vt:lpstr>Step by Step: Use the Ruler, Gridlines, and Guides</vt:lpstr>
      <vt:lpstr>Step by Step: Use the Ruler, Gridlines, and Guides</vt:lpstr>
      <vt:lpstr>Step by Step: Use the Ruler, Gridlines, and Guides</vt:lpstr>
      <vt:lpstr>Step by Step: Use the Ruler, Gridlines, and Guides</vt:lpstr>
      <vt:lpstr>Step by Step: Use the Ruler, Gridlines, and Guides</vt:lpstr>
      <vt:lpstr>Step by Step: Rotate and Flip an Image</vt:lpstr>
      <vt:lpstr>Step by Step: Rotate and Flip an Image</vt:lpstr>
      <vt:lpstr>Step by Step: Rotate and Flip an Image</vt:lpstr>
      <vt:lpstr>Step by Step: Crop an Image</vt:lpstr>
      <vt:lpstr>Step by Step: Crop an Image</vt:lpstr>
      <vt:lpstr>Step by Step: Crop an Image</vt:lpstr>
      <vt:lpstr>Step by Step: Crop an Image</vt:lpstr>
      <vt:lpstr>Step by Step: Resize an Image</vt:lpstr>
      <vt:lpstr>Step by Step: Resize an Image</vt:lpstr>
      <vt:lpstr>Step by Step: Resize an Image</vt:lpstr>
      <vt:lpstr>Step by Step: Resize an Image</vt:lpstr>
      <vt:lpstr>Step by Step: Resize an Image</vt:lpstr>
      <vt:lpstr>Step by Step: Apply a Style to a Picture</vt:lpstr>
      <vt:lpstr>Step by Step: Apply a Style to a Picture</vt:lpstr>
      <vt:lpstr>Step by Step: Apply a Style to a Picture</vt:lpstr>
      <vt:lpstr>Step by Step: Adjust a Picture’s Brightness And Sharpness</vt:lpstr>
      <vt:lpstr>Step by Step: Adjust a Picture’s Brightness And Sharpness</vt:lpstr>
      <vt:lpstr>Step by Step: Adjust a Picture’s Brightness And Sharpness</vt:lpstr>
      <vt:lpstr>Step by Step: Adjust a Picture’s Brightness And Sharpness</vt:lpstr>
      <vt:lpstr>Step by Step: Apply Color Adjustments</vt:lpstr>
      <vt:lpstr>Step by Step: Apply Color Adjustments</vt:lpstr>
      <vt:lpstr>Step by Step: Apply Color Adjustments</vt:lpstr>
      <vt:lpstr>Step by Step: Add Picture Effects to an Image</vt:lpstr>
      <vt:lpstr>Step by Step: Add Picture Effects to an Image</vt:lpstr>
      <vt:lpstr>Step by Step: Add Artistic Effects to an Image</vt:lpstr>
      <vt:lpstr>Step by Step: Add Artistic Effects to an Image</vt:lpstr>
      <vt:lpstr>Step by Step: Remove an Image Background</vt:lpstr>
      <vt:lpstr>Step by Step: Remove an Image Background</vt:lpstr>
      <vt:lpstr>Step by Step: Remove an Image Background</vt:lpstr>
      <vt:lpstr>Step by Step: Remove an Image Background</vt:lpstr>
      <vt:lpstr>Step by Step: Compress the Images in a Presentation</vt:lpstr>
      <vt:lpstr>Step by Step: Compress the Images in a Presentation</vt:lpstr>
      <vt:lpstr>Step by Step: Compress the Images in a Presentation</vt:lpstr>
      <vt:lpstr>Step by Step: Draw Lines</vt:lpstr>
      <vt:lpstr>Step by Step: Draw Lines</vt:lpstr>
      <vt:lpstr>Step by Step: Draw Lines</vt:lpstr>
      <vt:lpstr>Step by Step: Draw Lines</vt:lpstr>
      <vt:lpstr>Step by Step: Draw Lines</vt:lpstr>
      <vt:lpstr>Step by Step:  Draw and Resize Shapes</vt:lpstr>
      <vt:lpstr>Drawing and Resizing Shapes</vt:lpstr>
      <vt:lpstr>Drawing and Resizing Shapes</vt:lpstr>
      <vt:lpstr>Drawing and Resizing Shapes</vt:lpstr>
      <vt:lpstr>Step by Step: Add Text to Shapes</vt:lpstr>
      <vt:lpstr>Step by Step: Add Text to Shapes</vt:lpstr>
      <vt:lpstr>Step by Step: Format Shapes</vt:lpstr>
      <vt:lpstr>Step by Step: Format Shapes</vt:lpstr>
      <vt:lpstr>Step by Step: Format Shapes</vt:lpstr>
      <vt:lpstr>Step by Step: Format Shapes</vt:lpstr>
      <vt:lpstr>Step by Step: Format Shapes</vt:lpstr>
      <vt:lpstr>Step by Step: Create a Custom Shape</vt:lpstr>
      <vt:lpstr>Step by Step: Create a Custom Shape</vt:lpstr>
      <vt:lpstr>Step by Step: Create a Custom Shape</vt:lpstr>
      <vt:lpstr>Step by Step: Create a Custom Shape</vt:lpstr>
      <vt:lpstr>Step by Step: Create a Custom Shape</vt:lpstr>
      <vt:lpstr>Step by Step: Set Object Order</vt:lpstr>
      <vt:lpstr>Step by Step: Set Object Order</vt:lpstr>
      <vt:lpstr>Step by Step: Set Object Order</vt:lpstr>
      <vt:lpstr>Step by Step: Set Object Order</vt:lpstr>
      <vt:lpstr>Step by Step: Set Object Order</vt:lpstr>
      <vt:lpstr>Step by Step: Set Object Order</vt:lpstr>
      <vt:lpstr>Step by Step: Set Object Order</vt:lpstr>
      <vt:lpstr>Step by Step: Align Objects with Each Other</vt:lpstr>
      <vt:lpstr>Step by Step: Align Objects with Each Other</vt:lpstr>
      <vt:lpstr>Step by Step: Group Objects </vt:lpstr>
      <vt:lpstr>Step by Step: Group Objects </vt:lpstr>
      <vt:lpstr>Step by Step: Create a Photo Album Presentation</vt:lpstr>
      <vt:lpstr>Step by Step: Create a Photo Album Presentation</vt:lpstr>
      <vt:lpstr>Step by Step: Create a Photo Album Presentation</vt:lpstr>
      <vt:lpstr>Step by Step: Create a Photo Album Presentation</vt:lpstr>
      <vt:lpstr>Step by Step: Create a Photo Album Presentation</vt:lpstr>
      <vt:lpstr>Step by Step: Create a Photo Album Presentation</vt:lpstr>
      <vt:lpstr>Skill Summary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353</cp:revision>
  <dcterms:created xsi:type="dcterms:W3CDTF">2011-08-08T12:10:51Z</dcterms:created>
  <dcterms:modified xsi:type="dcterms:W3CDTF">2013-11-21T02:49:29Z</dcterms:modified>
</cp:coreProperties>
</file>